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sldIdLst>
    <p:sldId id="256" r:id="rId4"/>
    <p:sldId id="258" r:id="rId6"/>
    <p:sldId id="260" r:id="rId7"/>
    <p:sldId id="262" r:id="rId8"/>
    <p:sldId id="265" r:id="rId9"/>
    <p:sldId id="266" r:id="rId10"/>
    <p:sldId id="267" r:id="rId11"/>
    <p:sldId id="268" r:id="rId12"/>
    <p:sldId id="282" r:id="rId13"/>
    <p:sldId id="281" r:id="rId14"/>
    <p:sldId id="269" r:id="rId15"/>
    <p:sldId id="271" r:id="rId16"/>
    <p:sldId id="270" r:id="rId17"/>
    <p:sldId id="272" r:id="rId18"/>
    <p:sldId id="273" r:id="rId19"/>
    <p:sldId id="274" r:id="rId20"/>
    <p:sldId id="275" r:id="rId21"/>
    <p:sldId id="283" r:id="rId22"/>
    <p:sldId id="284" r:id="rId23"/>
    <p:sldId id="278" r:id="rId24"/>
    <p:sldId id="277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1.png"/><Relationship Id="rId2" Type="http://schemas.openxmlformats.org/officeDocument/2006/relationships/tags" Target="../tags/tag5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image" Target="../media/image2.jpeg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image" Target="../media/image3.jpeg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的屏幕&#10;&#10;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 userDrawn="1">
            <p:custDataLst>
              <p:tags r:id="rId5"/>
            </p:custDataLst>
          </p:nvPr>
        </p:nvSpPr>
        <p:spPr>
          <a:xfrm flipV="1">
            <a:off x="271462" y="366712"/>
            <a:ext cx="11649076" cy="6210301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34000">
                  <a:schemeClr val="accent2">
                    <a:alpha val="0"/>
                  </a:schemeClr>
                </a:gs>
              </a:gsLst>
              <a:lin ang="7800000" scaled="0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6"/>
            </p:custDataLst>
          </p:nvPr>
        </p:nvSpPr>
        <p:spPr>
          <a:xfrm>
            <a:off x="1163955" y="523875"/>
            <a:ext cx="6628130" cy="3411855"/>
          </a:xfrm>
        </p:spPr>
        <p:txBody>
          <a:bodyPr wrap="square" anchor="b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defRPr sz="48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7"/>
            </p:custDataLst>
          </p:nvPr>
        </p:nvSpPr>
        <p:spPr/>
        <p:txBody>
          <a:bodyPr wrap="square">
            <a:no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8"/>
            </p:custDataLst>
          </p:nvPr>
        </p:nvSpPr>
        <p:spPr/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0"/>
            </p:custDataLst>
          </p:nvPr>
        </p:nvSpPr>
        <p:spPr>
          <a:xfrm>
            <a:off x="1163638" y="4553893"/>
            <a:ext cx="6628158" cy="1064352"/>
          </a:xfrm>
        </p:spPr>
        <p:txBody>
          <a:bodyPr wrap="square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lt1">
                    <a:lumMod val="100000"/>
                  </a:schemeClr>
                </a:solidFill>
                <a:latin typeface="+mn-lt"/>
                <a:sym typeface="+mn-ea"/>
              </a:defRPr>
            </a:lvl1pPr>
          </a:lstStyle>
          <a:p>
            <a:pPr lvl="0"/>
            <a:r>
              <a:rPr lang="en-US">
                <a:latin typeface="+mn-lt"/>
              </a:rPr>
              <a:t>Click to add text</a:t>
            </a:r>
            <a:endParaRPr lang="en-US"/>
          </a:p>
        </p:txBody>
      </p:sp>
      <p:sp>
        <p:nvSpPr>
          <p:cNvPr id="15" name="矩形 14"/>
          <p:cNvSpPr/>
          <p:nvPr userDrawn="1">
            <p:custDataLst>
              <p:tags r:id="rId11"/>
            </p:custDataLst>
          </p:nvPr>
        </p:nvSpPr>
        <p:spPr>
          <a:xfrm>
            <a:off x="1163638" y="4304430"/>
            <a:ext cx="684000" cy="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l"/>
            <a:endParaRPr lang="en-US">
              <a:solidFill>
                <a:schemeClr val="accent1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 anchor="b" anchorCtr="0">
            <a:normAutofit/>
          </a:bodyPr>
          <a:lstStyle>
            <a:lvl1pPr algn="l">
              <a:defRPr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>
            <p:custDataLst>
              <p:tags r:id="rId2"/>
            </p:custDataLst>
          </p:nvPr>
        </p:nvSpPr>
        <p:spPr>
          <a:xfrm>
            <a:off x="271462" y="452438"/>
            <a:ext cx="11649076" cy="61245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图形 3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3501234"/>
          </a:xfrm>
          <a:custGeom>
            <a:avLst/>
            <a:gdLst>
              <a:gd name="connsiteX0" fmla="*/ 0 w 12192000"/>
              <a:gd name="connsiteY0" fmla="*/ 2699336 h 4235386"/>
              <a:gd name="connsiteX1" fmla="*/ 0 w 12192000"/>
              <a:gd name="connsiteY1" fmla="*/ 0 h 4235386"/>
              <a:gd name="connsiteX2" fmla="*/ 12192000 w 12192000"/>
              <a:gd name="connsiteY2" fmla="*/ 0 h 4235386"/>
              <a:gd name="connsiteX3" fmla="*/ 12192000 w 12192000"/>
              <a:gd name="connsiteY3" fmla="*/ 2699336 h 4235386"/>
              <a:gd name="connsiteX4" fmla="*/ 6096000 w 12192000"/>
              <a:gd name="connsiteY4" fmla="*/ 4235386 h 4235386"/>
              <a:gd name="connsiteX5" fmla="*/ 0 w 12192000"/>
              <a:gd name="connsiteY5" fmla="*/ 2699336 h 4235386"/>
              <a:gd name="connsiteX0-1" fmla="*/ 0 w 12192000"/>
              <a:gd name="connsiteY0-2" fmla="*/ 2699336 h 4094834"/>
              <a:gd name="connsiteX1-3" fmla="*/ 0 w 12192000"/>
              <a:gd name="connsiteY1-4" fmla="*/ 0 h 4094834"/>
              <a:gd name="connsiteX2-5" fmla="*/ 12192000 w 12192000"/>
              <a:gd name="connsiteY2-6" fmla="*/ 0 h 4094834"/>
              <a:gd name="connsiteX3-7" fmla="*/ 12192000 w 12192000"/>
              <a:gd name="connsiteY3-8" fmla="*/ 2699336 h 4094834"/>
              <a:gd name="connsiteX4-9" fmla="*/ 6102395 w 12192000"/>
              <a:gd name="connsiteY4-10" fmla="*/ 4094834 h 4094834"/>
              <a:gd name="connsiteX5-11" fmla="*/ 0 w 12192000"/>
              <a:gd name="connsiteY5-12" fmla="*/ 2699336 h 4094834"/>
              <a:gd name="connsiteX0-13" fmla="*/ 0 w 12192000"/>
              <a:gd name="connsiteY0-14" fmla="*/ 2699336 h 4094834"/>
              <a:gd name="connsiteX1-15" fmla="*/ 0 w 12192000"/>
              <a:gd name="connsiteY1-16" fmla="*/ 0 h 4094834"/>
              <a:gd name="connsiteX2-17" fmla="*/ 12192000 w 12192000"/>
              <a:gd name="connsiteY2-18" fmla="*/ 0 h 4094834"/>
              <a:gd name="connsiteX3-19" fmla="*/ 12192000 w 12192000"/>
              <a:gd name="connsiteY3-20" fmla="*/ 2699336 h 4094834"/>
              <a:gd name="connsiteX4-21" fmla="*/ 6102395 w 12192000"/>
              <a:gd name="connsiteY4-22" fmla="*/ 4094834 h 4094834"/>
              <a:gd name="connsiteX5-23" fmla="*/ 0 w 12192000"/>
              <a:gd name="connsiteY5-24" fmla="*/ 2699336 h 4094834"/>
              <a:gd name="connsiteX0-25" fmla="*/ 0 w 12192000"/>
              <a:gd name="connsiteY0-26" fmla="*/ 2699336 h 4094834"/>
              <a:gd name="connsiteX1-27" fmla="*/ 0 w 12192000"/>
              <a:gd name="connsiteY1-28" fmla="*/ 0 h 4094834"/>
              <a:gd name="connsiteX2-29" fmla="*/ 12192000 w 12192000"/>
              <a:gd name="connsiteY2-30" fmla="*/ 0 h 4094834"/>
              <a:gd name="connsiteX3-31" fmla="*/ 12192000 w 12192000"/>
              <a:gd name="connsiteY3-32" fmla="*/ 2699336 h 4094834"/>
              <a:gd name="connsiteX4-33" fmla="*/ 6102395 w 12192000"/>
              <a:gd name="connsiteY4-34" fmla="*/ 4094834 h 4094834"/>
              <a:gd name="connsiteX5-35" fmla="*/ 0 w 12192000"/>
              <a:gd name="connsiteY5-36" fmla="*/ 2699336 h 4094834"/>
              <a:gd name="connsiteX0-37" fmla="*/ 0 w 12192000"/>
              <a:gd name="connsiteY0-38" fmla="*/ 2699336 h 4094834"/>
              <a:gd name="connsiteX1-39" fmla="*/ 0 w 12192000"/>
              <a:gd name="connsiteY1-40" fmla="*/ 0 h 4094834"/>
              <a:gd name="connsiteX2-41" fmla="*/ 12192000 w 12192000"/>
              <a:gd name="connsiteY2-42" fmla="*/ 0 h 4094834"/>
              <a:gd name="connsiteX3-43" fmla="*/ 12192000 w 12192000"/>
              <a:gd name="connsiteY3-44" fmla="*/ 2699336 h 4094834"/>
              <a:gd name="connsiteX4-45" fmla="*/ 6102395 w 12192000"/>
              <a:gd name="connsiteY4-46" fmla="*/ 4094834 h 4094834"/>
              <a:gd name="connsiteX5-47" fmla="*/ 0 w 12192000"/>
              <a:gd name="connsiteY5-48" fmla="*/ 2699336 h 4094834"/>
              <a:gd name="connsiteX0-49" fmla="*/ 0 w 12192000"/>
              <a:gd name="connsiteY0-50" fmla="*/ 2699336 h 4050449"/>
              <a:gd name="connsiteX1-51" fmla="*/ 0 w 12192000"/>
              <a:gd name="connsiteY1-52" fmla="*/ 0 h 4050449"/>
              <a:gd name="connsiteX2-53" fmla="*/ 12192000 w 12192000"/>
              <a:gd name="connsiteY2-54" fmla="*/ 0 h 4050449"/>
              <a:gd name="connsiteX3-55" fmla="*/ 12192000 w 12192000"/>
              <a:gd name="connsiteY3-56" fmla="*/ 2699336 h 4050449"/>
              <a:gd name="connsiteX4-57" fmla="*/ 6108789 w 12192000"/>
              <a:gd name="connsiteY4-58" fmla="*/ 4050449 h 4050449"/>
              <a:gd name="connsiteX5-59" fmla="*/ 0 w 12192000"/>
              <a:gd name="connsiteY5-60" fmla="*/ 2699336 h 40504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2000" h="4050449">
                <a:moveTo>
                  <a:pt x="0" y="2699336"/>
                </a:moveTo>
                <a:lnTo>
                  <a:pt x="0" y="0"/>
                </a:lnTo>
                <a:lnTo>
                  <a:pt x="12192000" y="0"/>
                </a:lnTo>
                <a:lnTo>
                  <a:pt x="12192000" y="2699336"/>
                </a:lnTo>
                <a:cubicBezTo>
                  <a:pt x="9432701" y="3723367"/>
                  <a:pt x="8193585" y="4050449"/>
                  <a:pt x="6108789" y="4050449"/>
                </a:cubicBezTo>
                <a:cubicBezTo>
                  <a:pt x="4023993" y="4050449"/>
                  <a:pt x="2759319" y="3723367"/>
                  <a:pt x="0" y="2699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38000">
                <a:schemeClr val="accent2">
                  <a:lumMod val="50000"/>
                </a:schemeClr>
              </a:gs>
            </a:gsLst>
            <a:lin ang="8100000" scaled="1"/>
            <a:tileRect/>
          </a:gradFill>
          <a:ln w="47625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 userDrawn="1">
            <p:custDataLst>
              <p:tags r:id="rId4"/>
            </p:custDataLst>
          </p:nvPr>
        </p:nvSpPr>
        <p:spPr>
          <a:xfrm>
            <a:off x="271462" y="366712"/>
            <a:ext cx="11649076" cy="6210301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877111" y="1273862"/>
            <a:ext cx="10437779" cy="1081088"/>
          </a:xfrm>
        </p:spPr>
        <p:txBody>
          <a:bodyPr wrap="square" anchor="b">
            <a:normAutofit/>
          </a:bodyPr>
          <a:lstStyle>
            <a:lvl1pPr algn="ctr">
              <a:defRPr sz="44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萤幕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lvl="0"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81355" y="2541270"/>
            <a:ext cx="10829925" cy="1536700"/>
          </a:xfrm>
        </p:spPr>
        <p:txBody>
          <a:bodyPr wrap="square" anchor="t">
            <a:normAutofit/>
          </a:bodyPr>
          <a:lstStyle>
            <a:lvl1pPr algn="ctr">
              <a:defRPr sz="4000">
                <a:solidFill>
                  <a:schemeClr val="accent1"/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681355" y="136525"/>
            <a:ext cx="10829925" cy="2277110"/>
          </a:xfrm>
        </p:spPr>
        <p:txBody>
          <a:bodyPr wrap="none" anchor="b">
            <a:normAutofit/>
          </a:bodyPr>
          <a:lstStyle>
            <a:lvl1pPr marL="0" indent="0" algn="ctr">
              <a:buNone/>
              <a:defRPr sz="8000" b="1">
                <a:solidFill>
                  <a:schemeClr val="lt1">
                    <a:lumMod val="100000"/>
                  </a:schemeClr>
                </a:solidFill>
                <a:latin typeface="+mn-lt"/>
                <a:sym typeface="+mn-ea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5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6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wrap="square" lIns="0" tIns="0" rIns="0" bIns="0" rtlCol="0" anchor="b" anchorCtr="0">
            <a:normAutofit/>
          </a:bodyPr>
          <a:lstStyle>
            <a:lvl1pPr algn="l"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694800" y="1235075"/>
            <a:ext cx="5181600" cy="4899025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315602" y="1235075"/>
            <a:ext cx="5181600" cy="4899025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l"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4800" y="1246687"/>
            <a:ext cx="5157787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  <a:sym typeface="+mn-ea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94800" y="1862051"/>
            <a:ext cx="5157787" cy="4272049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311612" y="1246687"/>
            <a:ext cx="5183188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  <a:sym typeface="+mn-ea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6311612" y="1862051"/>
            <a:ext cx="5183188" cy="4272049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 anchor="b" anchorCtr="0">
            <a:normAutofit/>
          </a:bodyPr>
          <a:lstStyle>
            <a:lvl1pPr algn="l">
              <a:defRPr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81038" y="360000"/>
            <a:ext cx="10813762" cy="5817600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l"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4800" y="1235075"/>
            <a:ext cx="10800000" cy="576000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>
                <a:latin typeface="+mj-lt"/>
                <a:sym typeface="+mn-ea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的屏幕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 flipV="1">
            <a:off x="271462" y="366712"/>
            <a:ext cx="11649076" cy="6210301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34000">
                  <a:schemeClr val="accent2">
                    <a:alpha val="0"/>
                  </a:schemeClr>
                </a:gs>
              </a:gsLst>
              <a:lin ang="7800000" scaled="0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6"/>
            </p:custDataLst>
          </p:nvPr>
        </p:nvSpPr>
        <p:spPr>
          <a:xfrm>
            <a:off x="681038" y="280987"/>
            <a:ext cx="10829924" cy="3148013"/>
          </a:xfr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48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8" Type="http://schemas.openxmlformats.org/officeDocument/2006/relationships/theme" Target="../theme/theme2.xml"/><Relationship Id="rId17" Type="http://schemas.openxmlformats.org/officeDocument/2006/relationships/tags" Target="../tags/tag72.xml"/><Relationship Id="rId16" Type="http://schemas.openxmlformats.org/officeDocument/2006/relationships/tags" Target="../tags/tag71.xml"/><Relationship Id="rId15" Type="http://schemas.openxmlformats.org/officeDocument/2006/relationships/tags" Target="../tags/tag70.xml"/><Relationship Id="rId14" Type="http://schemas.openxmlformats.org/officeDocument/2006/relationships/tags" Target="../tags/tag69.xml"/><Relationship Id="rId13" Type="http://schemas.openxmlformats.org/officeDocument/2006/relationships/tags" Target="../tags/tag68.xml"/><Relationship Id="rId12" Type="http://schemas.openxmlformats.org/officeDocument/2006/relationships/tags" Target="../tags/tag67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94800" y="1235075"/>
            <a:ext cx="10800000" cy="48917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9480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75160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42.xml"/><Relationship Id="rId2" Type="http://schemas.openxmlformats.org/officeDocument/2006/relationships/image" Target="../media/image13.png"/><Relationship Id="rId1" Type="http://schemas.openxmlformats.org/officeDocument/2006/relationships/tags" Target="../tags/tag14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44.xml"/><Relationship Id="rId2" Type="http://schemas.openxmlformats.org/officeDocument/2006/relationships/image" Target="../media/image14.png"/><Relationship Id="rId1" Type="http://schemas.openxmlformats.org/officeDocument/2006/relationships/tags" Target="../tags/tag1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46.xml"/><Relationship Id="rId1" Type="http://schemas.openxmlformats.org/officeDocument/2006/relationships/tags" Target="../tags/tag1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48.xml"/><Relationship Id="rId1" Type="http://schemas.openxmlformats.org/officeDocument/2006/relationships/tags" Target="../tags/tag14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50.xml"/><Relationship Id="rId1" Type="http://schemas.openxmlformats.org/officeDocument/2006/relationships/tags" Target="../tags/tag14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52.xml"/><Relationship Id="rId1" Type="http://schemas.openxmlformats.org/officeDocument/2006/relationships/tags" Target="../tags/tag151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56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" Type="http://schemas.openxmlformats.org/officeDocument/2006/relationships/tags" Target="../tags/tag153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" Type="http://schemas.openxmlformats.org/officeDocument/2006/relationships/tags" Target="../tags/tag157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tags" Target="../tags/tag161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65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tags" Target="../tags/tag16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tags" Target="../tags/tag79.xml"/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image" Target="../media/image5.jpeg"/><Relationship Id="rId10" Type="http://schemas.openxmlformats.org/officeDocument/2006/relationships/notesSlide" Target="../notesSlides/notesSlide2.xml"/><Relationship Id="rId1" Type="http://schemas.openxmlformats.org/officeDocument/2006/relationships/tags" Target="../tags/tag7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67.xml"/><Relationship Id="rId1" Type="http://schemas.openxmlformats.org/officeDocument/2006/relationships/tags" Target="../tags/tag16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69.xml"/><Relationship Id="rId1" Type="http://schemas.openxmlformats.org/officeDocument/2006/relationships/tags" Target="../tags/tag16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tags" Target="../tags/tag171.xml"/><Relationship Id="rId1" Type="http://schemas.openxmlformats.org/officeDocument/2006/relationships/tags" Target="../tags/tag170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4" Type="http://schemas.openxmlformats.org/officeDocument/2006/relationships/slideLayout" Target="../slideLayouts/slideLayout12.xml"/><Relationship Id="rId23" Type="http://schemas.openxmlformats.org/officeDocument/2006/relationships/tags" Target="../tags/tag102.xml"/><Relationship Id="rId22" Type="http://schemas.openxmlformats.org/officeDocument/2006/relationships/tags" Target="../tags/tag101.xml"/><Relationship Id="rId21" Type="http://schemas.openxmlformats.org/officeDocument/2006/relationships/tags" Target="../tags/tag100.xml"/><Relationship Id="rId20" Type="http://schemas.openxmlformats.org/officeDocument/2006/relationships/tags" Target="../tags/tag99.xml"/><Relationship Id="rId2" Type="http://schemas.openxmlformats.org/officeDocument/2006/relationships/tags" Target="../tags/tag81.xml"/><Relationship Id="rId19" Type="http://schemas.openxmlformats.org/officeDocument/2006/relationships/tags" Target="../tags/tag98.xml"/><Relationship Id="rId18" Type="http://schemas.openxmlformats.org/officeDocument/2006/relationships/tags" Target="../tags/tag97.xml"/><Relationship Id="rId17" Type="http://schemas.openxmlformats.org/officeDocument/2006/relationships/tags" Target="../tags/tag96.xml"/><Relationship Id="rId16" Type="http://schemas.openxmlformats.org/officeDocument/2006/relationships/tags" Target="../tags/tag95.xml"/><Relationship Id="rId15" Type="http://schemas.openxmlformats.org/officeDocument/2006/relationships/tags" Target="../tags/tag94.xml"/><Relationship Id="rId14" Type="http://schemas.openxmlformats.org/officeDocument/2006/relationships/tags" Target="../tags/tag93.xml"/><Relationship Id="rId13" Type="http://schemas.openxmlformats.org/officeDocument/2006/relationships/tags" Target="../tags/tag92.xml"/><Relationship Id="rId12" Type="http://schemas.openxmlformats.org/officeDocument/2006/relationships/tags" Target="../tags/tag91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tags" Target="../tags/tag80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7" Type="http://schemas.openxmlformats.org/officeDocument/2006/relationships/slideLayout" Target="../slideLayouts/slideLayout12.xml"/><Relationship Id="rId26" Type="http://schemas.openxmlformats.org/officeDocument/2006/relationships/tags" Target="../tags/tag128.xml"/><Relationship Id="rId25" Type="http://schemas.openxmlformats.org/officeDocument/2006/relationships/tags" Target="../tags/tag127.xml"/><Relationship Id="rId24" Type="http://schemas.openxmlformats.org/officeDocument/2006/relationships/tags" Target="../tags/tag126.xml"/><Relationship Id="rId23" Type="http://schemas.openxmlformats.org/officeDocument/2006/relationships/tags" Target="../tags/tag125.xml"/><Relationship Id="rId22" Type="http://schemas.openxmlformats.org/officeDocument/2006/relationships/tags" Target="../tags/tag124.xml"/><Relationship Id="rId21" Type="http://schemas.openxmlformats.org/officeDocument/2006/relationships/tags" Target="../tags/tag123.xml"/><Relationship Id="rId20" Type="http://schemas.openxmlformats.org/officeDocument/2006/relationships/tags" Target="../tags/tag122.xml"/><Relationship Id="rId2" Type="http://schemas.openxmlformats.org/officeDocument/2006/relationships/tags" Target="../tags/tag104.xml"/><Relationship Id="rId19" Type="http://schemas.openxmlformats.org/officeDocument/2006/relationships/tags" Target="../tags/tag121.xml"/><Relationship Id="rId18" Type="http://schemas.openxmlformats.org/officeDocument/2006/relationships/tags" Target="../tags/tag120.xml"/><Relationship Id="rId17" Type="http://schemas.openxmlformats.org/officeDocument/2006/relationships/tags" Target="../tags/tag119.xml"/><Relationship Id="rId16" Type="http://schemas.openxmlformats.org/officeDocument/2006/relationships/tags" Target="../tags/tag118.xml"/><Relationship Id="rId15" Type="http://schemas.openxmlformats.org/officeDocument/2006/relationships/tags" Target="../tags/tag117.xml"/><Relationship Id="rId14" Type="http://schemas.openxmlformats.org/officeDocument/2006/relationships/tags" Target="../tags/tag116.xml"/><Relationship Id="rId13" Type="http://schemas.openxmlformats.org/officeDocument/2006/relationships/tags" Target="../tags/tag115.xml"/><Relationship Id="rId12" Type="http://schemas.openxmlformats.org/officeDocument/2006/relationships/tags" Target="../tags/tag11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tags" Target="../tags/tag103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32.xml"/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" Type="http://schemas.openxmlformats.org/officeDocument/2006/relationships/tags" Target="../tags/tag1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34.xml"/><Relationship Id="rId1" Type="http://schemas.openxmlformats.org/officeDocument/2006/relationships/tags" Target="../tags/tag133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36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tags" Target="../tags/tag135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38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tags" Target="../tags/tag13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40.xml"/><Relationship Id="rId2" Type="http://schemas.openxmlformats.org/officeDocument/2006/relationships/image" Target="../media/image12.png"/><Relationship Id="rId1" Type="http://schemas.openxmlformats.org/officeDocument/2006/relationships/tags" Target="../tags/tag1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42595"/>
            <a:ext cx="9144000" cy="1469390"/>
          </a:xfrm>
        </p:spPr>
        <p:txBody>
          <a:bodyPr>
            <a:normAutofit/>
          </a:bodyPr>
          <a:p>
            <a:pPr algn="ctr"/>
            <a:r>
              <a:rPr lang="en-US" altLang="en-US" sz="3200" b="1"/>
              <a:t>Predicting Workforce Automation Risk by 2030: A </a:t>
            </a:r>
            <a:br>
              <a:rPr lang="en-US" altLang="en-US" sz="3200" b="1"/>
            </a:br>
            <a:r>
              <a:rPr lang="en-US" altLang="en-US" sz="3200" b="1"/>
              <a:t>Supervised Classification Model Leveraging Multi-Dimensional Skill Features</a:t>
            </a:r>
            <a:endParaRPr lang="en-US" altLang="en-US" sz="3200" b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74415"/>
            <a:ext cx="9144000" cy="2618105"/>
          </a:xfrm>
        </p:spPr>
        <p:txBody>
          <a:bodyPr>
            <a:noAutofit/>
          </a:bodyPr>
          <a:p>
            <a:r>
              <a:rPr lang="en-US" altLang="en-US" sz="2700" b="1"/>
              <a:t>Hassan wajid</a:t>
            </a:r>
            <a:endParaRPr lang="en-US" altLang="en-US" sz="2700" b="1"/>
          </a:p>
          <a:p>
            <a:r>
              <a:rPr lang="en-US" altLang="en-US" sz="2700" b="1"/>
              <a:t>hasanwajid49635@gmail.com</a:t>
            </a:r>
            <a:endParaRPr lang="en-US" altLang="en-US" sz="2700" b="1"/>
          </a:p>
          <a:p>
            <a:r>
              <a:rPr lang="en-US" altLang="en-US" sz="2700" b="1"/>
              <a:t>03555401102</a:t>
            </a:r>
            <a:endParaRPr lang="en-US" altLang="en-US" sz="2700" b="1"/>
          </a:p>
          <a:p>
            <a:r>
              <a:rPr lang="en-US" altLang="en-US" sz="2700" b="1"/>
              <a:t>Artificail intelligence and data science</a:t>
            </a:r>
            <a:endParaRPr lang="en-US" altLang="en-US" sz="2700" b="1"/>
          </a:p>
          <a:p>
            <a:r>
              <a:rPr lang="en-US" altLang="en-US" sz="2700" b="1"/>
              <a:t>Haffizudin</a:t>
            </a:r>
            <a:endParaRPr lang="en-US" altLang="en-US" sz="2700" b="1"/>
          </a:p>
        </p:txBody>
      </p:sp>
      <p:pic>
        <p:nvPicPr>
          <p:cNvPr id="4" name="Picture 1" descr="C:\Users\ALI\AppData\Local\Packages\5319275A.WhatsAppDesktop_cv1g1gvanyjgm\TempState\0FD4B8A8354A77A3FA75E3D97E7A34E6\WhatsApp Image 2025-11-20 at 18.05.41_299fff73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31110" y="1911985"/>
            <a:ext cx="6637655" cy="1788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>
                <a:sym typeface="+mn-ea"/>
              </a:rPr>
              <a:t>EDA steps and findings</a:t>
            </a:r>
            <a:endParaRPr lang="en-US" sz="5400" b="1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07365" y="1406525"/>
            <a:ext cx="10800080" cy="512508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sz="3600" b="1">
                <a:sym typeface="+mn-ea"/>
              </a:rPr>
              <a:t>check outliers</a:t>
            </a:r>
            <a:endParaRPr lang="en-US" sz="3600" b="1">
              <a:sym typeface="+mn-ea"/>
            </a:endParaRPr>
          </a:p>
          <a:p>
            <a:endParaRPr lang="en-US" sz="36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2622550"/>
            <a:ext cx="7877175" cy="338264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4800" b="1">
                <a:sym typeface="+mn-ea"/>
              </a:rPr>
              <a:t>EDA steps and findings</a:t>
            </a:r>
            <a:endParaRPr lang="en-US" sz="4800" b="1"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19430" y="1462405"/>
            <a:ext cx="11484610" cy="51028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sz="3600" b="1">
                <a:sym typeface="+mn-ea"/>
              </a:rPr>
              <a:t>correlation analysis</a:t>
            </a:r>
            <a:endParaRPr lang="en-US" sz="3600" b="1">
              <a:sym typeface="+mn-ea"/>
            </a:endParaRPr>
          </a:p>
          <a:p>
            <a:endParaRPr lang="en-US" sz="3600" b="1"/>
          </a:p>
          <a:p>
            <a:endParaRPr lang="en-US" sz="3600" b="1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117090"/>
            <a:ext cx="9136380" cy="42627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4000" b="1" u="sng" dirty="0" smtClean="0">
                <a:sym typeface="+mn-ea"/>
              </a:rPr>
              <a:t>Prepossessing steps and why these steps are used</a:t>
            </a:r>
            <a:endParaRPr lang="en-US" sz="4000" b="1" u="sng" dirty="0" smtClean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05435" y="1186180"/>
            <a:ext cx="11319510" cy="53263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altLang="en-US" sz="3600" b="1"/>
              <a:t>1 Data Collection</a:t>
            </a:r>
            <a:endParaRPr lang="en-US" altLang="en-US" sz="3600" b="1"/>
          </a:p>
          <a:p>
            <a:r>
              <a:rPr lang="en-US" altLang="en-US" sz="2000"/>
              <a:t>ML witout data impossible </a:t>
            </a:r>
            <a:endParaRPr lang="en-US" altLang="en-US" sz="2000"/>
          </a:p>
          <a:p>
            <a:r>
              <a:rPr lang="en-US" altLang="en-US" sz="2000"/>
              <a:t>best data = best model</a:t>
            </a:r>
            <a:endParaRPr lang="en-US" altLang="en-US" sz="2000"/>
          </a:p>
          <a:p>
            <a:endParaRPr lang="en-US" altLang="en-US" sz="2000"/>
          </a:p>
          <a:p>
            <a:r>
              <a:rPr lang="en-US" altLang="en-US" sz="3600" b="1"/>
              <a:t>2 Understand the Data (EDA – Exploratory Data Analysis)</a:t>
            </a:r>
            <a:endParaRPr lang="en-US" altLang="en-US" sz="3600" b="1"/>
          </a:p>
          <a:p>
            <a:r>
              <a:rPr lang="en-US" altLang="en-US" sz="2400"/>
              <a:t>Data understand</a:t>
            </a:r>
            <a:endParaRPr lang="en-US" altLang="en-US" sz="2400"/>
          </a:p>
          <a:p>
            <a:r>
              <a:rPr lang="en-US" altLang="en-US" sz="2400"/>
              <a:t>Errors, outliers, imbalance detect </a:t>
            </a:r>
            <a:endParaRPr lang="en-US" altLang="en-US" sz="2400"/>
          </a:p>
          <a:p>
            <a:r>
              <a:rPr lang="en-US" altLang="en-US" sz="2400"/>
              <a:t>Decide into next steps</a:t>
            </a:r>
            <a:endParaRPr lang="en-US" altLang="en-US" sz="2400"/>
          </a:p>
          <a:p>
            <a:endParaRPr lang="en-US" altLang="en-US" sz="2400"/>
          </a:p>
          <a:p>
            <a:r>
              <a:rPr lang="en-US" altLang="en-US" sz="3600" b="1"/>
              <a:t>3 </a:t>
            </a:r>
            <a:r>
              <a:rPr lang="en-US" altLang="en-US" sz="3600" b="1"/>
              <a:t>Remove Duplicate Data</a:t>
            </a:r>
            <a:endParaRPr lang="en-US" altLang="en-US" sz="3600" b="1"/>
          </a:p>
          <a:p>
            <a:r>
              <a:rPr lang="en-US" altLang="en-US" sz="2400"/>
              <a:t>Duplicate data baisness of model</a:t>
            </a:r>
            <a:endParaRPr lang="en-US" altLang="en-US" sz="2400"/>
          </a:p>
          <a:p>
            <a:r>
              <a:rPr lang="en-US" altLang="en-US" sz="2400"/>
              <a:t>wrong accuracy</a:t>
            </a:r>
            <a:endParaRPr lang="en-US" altLang="en-US" sz="2400"/>
          </a:p>
          <a:p>
            <a:endParaRPr lang="en-US" altLang="en-US" sz="2400"/>
          </a:p>
          <a:p>
            <a:endParaRPr lang="en-US" altLang="en-US" sz="2400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5960" y="116205"/>
            <a:ext cx="10800080" cy="1196975"/>
          </a:xfrm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4800" b="1" u="sng" dirty="0" smtClean="0">
                <a:sym typeface="+mn-ea"/>
              </a:rPr>
              <a:t>Prepossessing steps and why these steps are used</a:t>
            </a:r>
            <a:endParaRPr lang="en-US" sz="4800" b="1" u="sng" dirty="0" smtClean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95960" y="1389380"/>
            <a:ext cx="11095355" cy="52133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altLang="en-US" sz="2400"/>
              <a:t>⿤</a:t>
            </a:r>
            <a:r>
              <a:rPr lang="en-US" altLang="en-US" sz="3600" b="1"/>
              <a:t>Handle Missing Values</a:t>
            </a:r>
            <a:endParaRPr lang="en-US" altLang="en-US" sz="2400"/>
          </a:p>
          <a:p>
            <a:r>
              <a:rPr lang="en-US" altLang="en-US" sz="2400"/>
              <a:t> ML algorithms not handle to missing values </a:t>
            </a:r>
            <a:endParaRPr lang="en-US" altLang="en-US" sz="2400"/>
          </a:p>
          <a:p>
            <a:r>
              <a:rPr lang="en-US" altLang="en-US" sz="2400"/>
              <a:t> Error and wrong prediction to safe</a:t>
            </a:r>
            <a:endParaRPr lang="en-US" altLang="en-US" sz="2400"/>
          </a:p>
          <a:p>
            <a:endParaRPr lang="en-US" altLang="en-US" sz="3200"/>
          </a:p>
          <a:p>
            <a:r>
              <a:rPr lang="en-US" altLang="en-US" sz="3600" b="1"/>
              <a:t>Handle Outliers</a:t>
            </a:r>
            <a:endParaRPr lang="en-US" altLang="en-US" sz="3600" b="1"/>
          </a:p>
          <a:p>
            <a:r>
              <a:rPr lang="en-US" altLang="en-US" sz="2400"/>
              <a:t>Outliers detect to model  confuse</a:t>
            </a:r>
            <a:endParaRPr lang="en-US" altLang="en-US" sz="2400"/>
          </a:p>
          <a:p>
            <a:r>
              <a:rPr lang="en-US" altLang="en-US" sz="2400"/>
              <a:t>Accuracy and generalization improve it</a:t>
            </a:r>
            <a:endParaRPr lang="en-US" altLang="en-US" sz="2400"/>
          </a:p>
          <a:p>
            <a:endParaRPr lang="en-US" altLang="en-US" sz="2400"/>
          </a:p>
          <a:p>
            <a:r>
              <a:rPr lang="en-US" altLang="en-US" sz="3600" b="1"/>
              <a:t> Encoding Categorical Data</a:t>
            </a:r>
            <a:endParaRPr lang="en-US" altLang="en-US" sz="3600" b="1"/>
          </a:p>
          <a:p>
            <a:r>
              <a:rPr lang="en-US" altLang="en-US" sz="2400"/>
              <a:t>ML models only understand numbers </a:t>
            </a:r>
            <a:endParaRPr lang="en-US" altLang="en-US" sz="2400"/>
          </a:p>
          <a:p>
            <a:r>
              <a:rPr lang="en-US" altLang="en-US" sz="2400"/>
              <a:t>Text directlynot process </a:t>
            </a:r>
            <a:endParaRPr lang="en-US" altLang="en-US" sz="2400"/>
          </a:p>
          <a:p>
            <a:endParaRPr lang="en-US" altLang="en-US" sz="2400"/>
          </a:p>
          <a:p>
            <a:endParaRPr lang="en-US" altLang="en-US" sz="3200"/>
          </a:p>
          <a:p>
            <a:endParaRPr lang="en-US" altLang="en-US" sz="2400"/>
          </a:p>
          <a:p>
            <a:endParaRPr lang="en-US" altLang="en-US" sz="2400"/>
          </a:p>
          <a:p>
            <a:endParaRPr lang="en-US" altLang="en-US" sz="2400"/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 u="sng" dirty="0" smtClean="0">
                <a:sym typeface="+mn-ea"/>
              </a:rPr>
              <a:t>Final applied analysis steps and why</a:t>
            </a:r>
            <a:endParaRPr lang="en-US" sz="5400" b="1" u="sng" dirty="0" smtClean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81940" y="1425575"/>
            <a:ext cx="11496040" cy="52679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endParaRPr lang="en-US" altLang="en-US" sz="3200" b="1"/>
          </a:p>
          <a:p>
            <a:r>
              <a:rPr lang="en-US" altLang="en-US" sz="3200" b="1"/>
              <a:t>To Convert Categorical data into numerical form, which ML algorithms require</a:t>
            </a:r>
            <a:endParaRPr lang="en-US" altLang="en-US" sz="3200" b="1"/>
          </a:p>
          <a:p>
            <a:endParaRPr lang="en-US" altLang="en-US" sz="3200" b="1"/>
          </a:p>
          <a:p>
            <a:r>
              <a:rPr lang="en-US" altLang="en-US" sz="3200" b="1"/>
              <a:t>To apply Feature Scaling so all features contribute equally to learning</a:t>
            </a:r>
            <a:endParaRPr lang="en-US" altLang="en-US" sz="3200" b="1"/>
          </a:p>
          <a:p>
            <a:endParaRPr lang="en-US" altLang="en-US" sz="3200" b="1"/>
          </a:p>
          <a:p>
            <a:r>
              <a:rPr lang="en-US" altLang="en-US" sz="3200" b="1">
                <a:sym typeface="+mn-ea"/>
              </a:rPr>
              <a:t>To select Important Features and remove irrelevant ones to avoid overfitting</a:t>
            </a:r>
            <a:endParaRPr lang="en-US" altLang="en-US" sz="3200" b="1"/>
          </a:p>
          <a:p>
            <a:endParaRPr lang="en-US" altLang="en-US" sz="3200" b="1"/>
          </a:p>
        </p:txBody>
      </p:sp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 u="sng" dirty="0" smtClean="0">
                <a:sym typeface="+mn-ea"/>
              </a:rPr>
              <a:t>Final applied analysis steps and why</a:t>
            </a:r>
            <a:endParaRPr lang="en-US" sz="5400" b="1" u="sng" dirty="0" smtClean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29590" y="1272540"/>
            <a:ext cx="11308080" cy="51269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endParaRPr lang="en-US" altLang="en-US" sz="3600" b="1"/>
          </a:p>
          <a:p>
            <a:r>
              <a:rPr lang="en-US" altLang="en-US" sz="3600" b="1"/>
              <a:t>To Balance the dataset in classification problems to avoid biased results</a:t>
            </a:r>
            <a:endParaRPr lang="en-US" altLang="en-US" sz="3600" b="1"/>
          </a:p>
          <a:p>
            <a:endParaRPr lang="en-US" altLang="en-US" sz="3600" b="1"/>
          </a:p>
          <a:p>
            <a:r>
              <a:rPr lang="en-US" altLang="en-US" sz="3600" b="1"/>
              <a:t>To Split data into Training and Testing sets for fair model evaluation</a:t>
            </a:r>
            <a:endParaRPr lang="en-US" altLang="en-US" sz="3600" b="1"/>
          </a:p>
          <a:p>
            <a:r>
              <a:rPr lang="en-US" altLang="en-US" sz="3600" b="1"/>
              <a:t>To Model selection and evalution becouse train model</a:t>
            </a:r>
            <a:endParaRPr lang="en-US" altLang="en-US" sz="3600" b="1"/>
          </a:p>
          <a:p>
            <a:r>
              <a:rPr lang="en-US" altLang="en-US" sz="3600" b="1"/>
              <a:t>To improve model accuracy, stability, and generalization</a:t>
            </a:r>
            <a:endParaRPr lang="en-US" altLang="en-US" sz="3600" b="1"/>
          </a:p>
          <a:p>
            <a:endParaRPr lang="en-US" altLang="en-US" sz="3600" b="1"/>
          </a:p>
          <a:p>
            <a:endParaRPr lang="en-US" altLang="en-US" sz="3600" b="1"/>
          </a:p>
          <a:p>
            <a:endParaRPr lang="en-US" altLang="en-US" sz="3600" b="1"/>
          </a:p>
          <a:p>
            <a:endParaRPr lang="en-US" altLang="en-US" sz="3600" b="1"/>
          </a:p>
        </p:txBody>
      </p:sp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 u="sng" dirty="0">
                <a:sym typeface="+mn-ea"/>
              </a:rPr>
              <a:t>Results and </a:t>
            </a:r>
            <a:r>
              <a:rPr lang="en-US" sz="5400" b="1" u="sng" dirty="0" smtClean="0">
                <a:sym typeface="+mn-ea"/>
              </a:rPr>
              <a:t>Discussion</a:t>
            </a:r>
            <a:endParaRPr lang="en-US" sz="5400" b="1" u="sng" dirty="0" smtClean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06095" y="1186180"/>
            <a:ext cx="11260455" cy="544957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altLang="en-US" sz="2800" b="1">
                <a:latin typeface="Times New Roman" panose="02020603050405020304" charset="0"/>
                <a:cs typeface="Times New Roman" panose="02020603050405020304" charset="0"/>
              </a:rPr>
              <a:t> five machine learning classification models were trained and evaluated to compare their performance</a:t>
            </a:r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3200" b="1">
                <a:latin typeface="Times New Roman" panose="02020603050405020304" charset="0"/>
                <a:cs typeface="Times New Roman" panose="02020603050405020304" charset="0"/>
              </a:rPr>
              <a:t>1.Logistic Regression</a:t>
            </a:r>
            <a:endParaRPr lang="en-US" altLang="en-US" sz="32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800" b="1">
                <a:latin typeface="Times New Roman" panose="02020603050405020304" charset="0"/>
                <a:cs typeface="Times New Roman" panose="02020603050405020304" charset="0"/>
              </a:rPr>
              <a:t>2.Support Vector Machine (SVM)</a:t>
            </a:r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graphicFrame>
        <p:nvGraphicFramePr>
          <p:cNvPr id="13" name="Table 12"/>
          <p:cNvGraphicFramePr/>
          <p:nvPr>
            <p:custDataLst>
              <p:tags r:id="rId2"/>
            </p:custDataLst>
          </p:nvPr>
        </p:nvGraphicFramePr>
        <p:xfrm>
          <a:off x="4940300" y="2070100"/>
          <a:ext cx="3897630" cy="15982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0420"/>
                <a:gridCol w="1807210"/>
              </a:tblGrid>
              <a:tr h="44894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600" spc="120">
                          <a:latin typeface="Microsoft YaHei" panose="020B0503020204020204" charset="-122"/>
                          <a:ea typeface="Microsoft YaHei" panose="020B0503020204020204" charset="-122"/>
                          <a:cs typeface="Times New Roman" panose="02020603050405020304" charset="0"/>
                          <a:sym typeface="+mn-ea"/>
                        </a:rPr>
                        <a:t>Accuracy:</a:t>
                      </a:r>
                      <a:endParaRPr lang="en-US" altLang="en-US" sz="1600" spc="120">
                        <a:latin typeface="Microsoft YaHei" panose="020B0503020204020204" charset="-122"/>
                        <a:ea typeface="Microsoft YaHei" panose="020B050302020402020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177800" marR="177800" marT="57150" marB="571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600" spc="120">
                          <a:latin typeface="Microsoft YaHei" panose="020B0503020204020204" charset="-122"/>
                          <a:ea typeface="Microsoft YaHei" panose="020B0503020204020204" charset="-122"/>
                          <a:cs typeface="Times New Roman" panose="02020603050405020304" charset="0"/>
                          <a:sym typeface="+mn-ea"/>
                        </a:rPr>
                        <a:t>98.68%</a:t>
                      </a:r>
                      <a:endParaRPr lang="en-US" altLang="en-US" sz="1600" spc="120">
                        <a:latin typeface="Microsoft YaHei" panose="020B0503020204020204" charset="-122"/>
                        <a:ea typeface="Microsoft YaHei" panose="020B050302020402020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177800" marR="177800" marT="57150" marB="57150" anchor="ctr"/>
                </a:tc>
              </a:tr>
              <a:tr h="40894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400" b="1" spc="120">
                          <a:latin typeface="Microsoft YaHei" panose="020B0503020204020204" charset="-122"/>
                          <a:ea typeface="Microsoft YaHei" panose="020B0503020204020204" charset="-122"/>
                          <a:cs typeface="Times New Roman" panose="02020603050405020304" charset="0"/>
                          <a:sym typeface="+mn-ea"/>
                        </a:rPr>
                        <a:t>Precision:</a:t>
                      </a:r>
                      <a:endParaRPr lang="en-US" altLang="en-US" sz="1400" b="1" spc="120">
                        <a:latin typeface="Microsoft YaHei" panose="020B0503020204020204" charset="-122"/>
                        <a:ea typeface="Microsoft YaHei" panose="020B050302020402020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177800" marR="177800" marT="57150" marB="571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400" b="1" spc="120">
                          <a:latin typeface="Microsoft YaHei" panose="020B0503020204020204" charset="-122"/>
                          <a:ea typeface="Microsoft YaHei" panose="020B0503020204020204" charset="-122"/>
                          <a:cs typeface="Times New Roman" panose="02020603050405020304" charset="0"/>
                          <a:sym typeface="+mn-ea"/>
                        </a:rPr>
                        <a:t>98.70%</a:t>
                      </a:r>
                      <a:endParaRPr lang="en-US" altLang="en-US" sz="1400" b="1" spc="120">
                        <a:latin typeface="Microsoft YaHei" panose="020B0503020204020204" charset="-122"/>
                        <a:ea typeface="Microsoft YaHei" panose="020B050302020402020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177800" marR="177800" marT="57150" marB="57150" anchor="ctr"/>
                </a:tc>
              </a:tr>
              <a:tr h="37020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400" b="1" spc="120">
                          <a:latin typeface="Microsoft YaHei" panose="020B0503020204020204" charset="-122"/>
                          <a:ea typeface="Microsoft YaHei" panose="020B0503020204020204" charset="-122"/>
                          <a:cs typeface="Times New Roman" panose="02020603050405020304" charset="0"/>
                          <a:sym typeface="+mn-ea"/>
                        </a:rPr>
                        <a:t>Recall:</a:t>
                      </a:r>
                      <a:endParaRPr lang="en-US" altLang="en-US" sz="1400" b="1" spc="120">
                        <a:latin typeface="Microsoft YaHei" panose="020B0503020204020204" charset="-122"/>
                        <a:ea typeface="Microsoft YaHei" panose="020B050302020402020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177800" marR="177800" marT="57150" marB="571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400" b="1" spc="120">
                          <a:latin typeface="Microsoft YaHei" panose="020B0503020204020204" charset="-122"/>
                          <a:ea typeface="Microsoft YaHei" panose="020B0503020204020204" charset="-122"/>
                          <a:cs typeface="Times New Roman" panose="02020603050405020304" charset="0"/>
                          <a:sym typeface="+mn-ea"/>
                        </a:rPr>
                        <a:t>98.69%</a:t>
                      </a:r>
                      <a:endParaRPr lang="en-US" altLang="en-US" sz="1400" b="1" spc="120">
                        <a:latin typeface="Microsoft YaHei" panose="020B0503020204020204" charset="-122"/>
                        <a:ea typeface="Microsoft YaHei" panose="020B050302020402020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177800" marR="177800" marT="57150" marB="57150" anchor="ctr"/>
                </a:tc>
              </a:tr>
              <a:tr h="27495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400" b="1" spc="120">
                          <a:latin typeface="Microsoft YaHei" panose="020B0503020204020204" charset="-122"/>
                          <a:ea typeface="Microsoft YaHei" panose="020B0503020204020204" charset="-122"/>
                          <a:cs typeface="Times New Roman" panose="02020603050405020304" charset="0"/>
                          <a:sym typeface="+mn-ea"/>
                        </a:rPr>
                        <a:t>F1-Score:</a:t>
                      </a:r>
                      <a:endParaRPr lang="en-US" altLang="en-US" sz="1400" b="1" spc="120">
                        <a:latin typeface="Microsoft YaHei" panose="020B0503020204020204" charset="-122"/>
                        <a:ea typeface="Microsoft YaHei" panose="020B050302020402020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177800" marR="177800" marT="57150" marB="571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sz="1400" b="1" spc="120">
                          <a:latin typeface="Microsoft YaHei" panose="020B0503020204020204" charset="-122"/>
                          <a:ea typeface="Microsoft YaHei" panose="020B0503020204020204" charset="-122"/>
                          <a:cs typeface="Times New Roman" panose="02020603050405020304" charset="0"/>
                          <a:sym typeface="+mn-ea"/>
                        </a:rPr>
                        <a:t>98.68%</a:t>
                      </a:r>
                      <a:endParaRPr lang="en-US" altLang="en-US" sz="1400" b="1" spc="120">
                        <a:latin typeface="Microsoft YaHei" panose="020B0503020204020204" charset="-122"/>
                        <a:ea typeface="Microsoft YaHei" panose="020B0503020204020204" charset="-122"/>
                        <a:cs typeface="Times New Roman" panose="02020603050405020304" charset="0"/>
                        <a:sym typeface="+mn-ea"/>
                      </a:endParaRPr>
                    </a:p>
                  </a:txBody>
                  <a:tcPr marL="177800" marR="177800" marT="57150" marB="57150" anchor="ctr">
                    <a:solidFill>
                      <a:srgbClr val="EEEEEE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/>
          <p:nvPr>
            <p:custDataLst>
              <p:tags r:id="rId3"/>
            </p:custDataLst>
          </p:nvPr>
        </p:nvGraphicFramePr>
        <p:xfrm>
          <a:off x="6334125" y="3879850"/>
          <a:ext cx="377444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7220"/>
                <a:gridCol w="1887220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Accuracy: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 96.71%</a:t>
                      </a:r>
                      <a:endParaRPr 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Precision: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96.80%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Recall: 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96.71%</a:t>
                      </a:r>
                      <a:endParaRPr 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F1-Score: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 96.68%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 u="sng" dirty="0">
                <a:sym typeface="+mn-ea"/>
              </a:rPr>
              <a:t>Results and </a:t>
            </a:r>
            <a:r>
              <a:rPr lang="en-US" sz="5400" b="1" u="sng" dirty="0" smtClean="0">
                <a:sym typeface="+mn-ea"/>
              </a:rPr>
              <a:t>Discussion</a:t>
            </a:r>
            <a:endParaRPr lang="en-US" sz="5400" b="1" u="sng" dirty="0" smtClean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17500" y="1319530"/>
            <a:ext cx="11355705" cy="533527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altLang="en-US" sz="2800" b="1">
                <a:latin typeface="Times New Roman" panose="02020603050405020304" charset="0"/>
                <a:cs typeface="Times New Roman" panose="02020603050405020304" charset="0"/>
              </a:rPr>
              <a:t>3.K-Nearest Neighbors (KNN)</a:t>
            </a:r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2800" b="1">
                <a:latin typeface="Times New Roman" panose="02020603050405020304" charset="0"/>
                <a:cs typeface="Times New Roman" panose="02020603050405020304" charset="0"/>
              </a:rPr>
              <a:t>4.Decision Tree Classifier</a:t>
            </a:r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graphicFrame>
        <p:nvGraphicFramePr>
          <p:cNvPr id="6" name="Table 5"/>
          <p:cNvGraphicFramePr/>
          <p:nvPr>
            <p:custDataLst>
              <p:tags r:id="rId2"/>
            </p:custDataLst>
          </p:nvPr>
        </p:nvGraphicFramePr>
        <p:xfrm>
          <a:off x="5280660" y="1492250"/>
          <a:ext cx="5325745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3295"/>
                <a:gridCol w="3092450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Accuracy: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78.09%</a:t>
                      </a:r>
                      <a:endParaRPr 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Precision: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 77.69%</a:t>
                      </a:r>
                      <a:endParaRPr 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Recall: 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78.09%</a:t>
                      </a:r>
                      <a:endParaRPr 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F1-Score: 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77.35%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/>
          <p:nvPr>
            <p:custDataLst>
              <p:tags r:id="rId3"/>
            </p:custDataLst>
          </p:nvPr>
        </p:nvGraphicFramePr>
        <p:xfrm>
          <a:off x="5085080" y="4084320"/>
          <a:ext cx="5695950" cy="2400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7975"/>
                <a:gridCol w="2847975"/>
              </a:tblGrid>
              <a:tr h="4800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Accuracy: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/>
                        <a:t>100%</a:t>
                      </a:r>
                      <a:endParaRPr lang="en-US" alt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Precision: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/>
                        <a:t>100%</a:t>
                      </a:r>
                      <a:endParaRPr lang="en-US" alt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Recall: 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/>
                        <a:t>100%</a:t>
                      </a:r>
                      <a:endParaRPr lang="en-US" alt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F1-Score: 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/>
                        <a:t>100%</a:t>
                      </a:r>
                      <a:endParaRPr lang="en-US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 u="sng" dirty="0">
                <a:sym typeface="+mn-ea"/>
              </a:rPr>
              <a:t>Results and </a:t>
            </a:r>
            <a:r>
              <a:rPr lang="en-US" sz="5400" b="1" u="sng" dirty="0" smtClean="0">
                <a:sym typeface="+mn-ea"/>
              </a:rPr>
              <a:t>Discussion</a:t>
            </a:r>
            <a:endParaRPr lang="en-US" sz="5400" b="1" u="sng" dirty="0" smtClean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17500" y="1319530"/>
            <a:ext cx="11355705" cy="533527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en-US" sz="3200" b="1">
                <a:latin typeface="Times New Roman" panose="02020603050405020304" charset="0"/>
                <a:cs typeface="Times New Roman" panose="02020603050405020304" charset="0"/>
              </a:rPr>
              <a:t>5.Random Forest</a:t>
            </a:r>
            <a:endParaRPr lang="en-US" altLang="en-US" sz="32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Random Forest achieved perfect results on all evaluation metrics. This indicates that the model classified all samples correctly. </a:t>
            </a:r>
            <a:endParaRPr lang="en-US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 Random Forest is an ensemble model that combines multiple decision trees, which helps reduce overfitting and improve accuracy</a:t>
            </a:r>
            <a:endParaRPr lang="en-US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28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graphicFrame>
        <p:nvGraphicFramePr>
          <p:cNvPr id="7" name="Table 6"/>
          <p:cNvGraphicFramePr/>
          <p:nvPr>
            <p:custDataLst>
              <p:tags r:id="rId2"/>
            </p:custDataLst>
          </p:nvPr>
        </p:nvGraphicFramePr>
        <p:xfrm>
          <a:off x="5085080" y="4084320"/>
          <a:ext cx="5695950" cy="2400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7975"/>
                <a:gridCol w="2847975"/>
              </a:tblGrid>
              <a:tr h="4800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Accuracy: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/>
                        <a:t>100%</a:t>
                      </a:r>
                      <a:endParaRPr lang="en-US" alt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Precision: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/>
                        <a:t>100%</a:t>
                      </a:r>
                      <a:endParaRPr lang="en-US" alt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Recall: 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/>
                        <a:t>100%</a:t>
                      </a:r>
                      <a:endParaRPr lang="en-US" alt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 sz="1800" b="1">
                          <a:latin typeface="Times New Roman" panose="02020603050405020304" charset="0"/>
                          <a:cs typeface="Times New Roman" panose="02020603050405020304" charset="0"/>
                          <a:sym typeface="+mn-ea"/>
                        </a:rPr>
                        <a:t>F1-Score: </a:t>
                      </a:r>
                      <a:endParaRPr lang="en-US" altLang="en-US" sz="1800" b="1"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en-US"/>
                        <a:t>100%</a:t>
                      </a:r>
                      <a:endParaRPr lang="en-US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 u="sng" dirty="0">
                <a:sym typeface="+mn-ea"/>
              </a:rPr>
              <a:t>Results and </a:t>
            </a:r>
            <a:r>
              <a:rPr lang="en-US" sz="5400" b="1" u="sng" dirty="0" smtClean="0">
                <a:sym typeface="+mn-ea"/>
              </a:rPr>
              <a:t>Discussion</a:t>
            </a:r>
            <a:endParaRPr lang="en-US" sz="5400" b="1" u="sng" dirty="0" smtClean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17500" y="1319530"/>
            <a:ext cx="11355705" cy="553783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altLang="en-US" sz="3200" b="1">
                <a:latin typeface="Times New Roman" panose="02020603050405020304" charset="0"/>
                <a:cs typeface="Times New Roman" panose="02020603050405020304" charset="0"/>
              </a:rPr>
              <a:t>Overall Comparison and Final Discussion</a:t>
            </a:r>
            <a:endParaRPr lang="en-US" altLang="en-US" sz="32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From the results, Random Forest and Decision Tree achieved the best performance with 100% accuracy. </a:t>
            </a:r>
            <a:endParaRPr lang="en-US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Logistic Regression and SVM also performed very well with accuracies above 96%, showing strong generalization.</a:t>
            </a:r>
            <a:endParaRPr lang="en-US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 b="1">
                <a:latin typeface="Times New Roman" panose="02020603050405020304" charset="0"/>
                <a:cs typeface="Times New Roman" panose="02020603050405020304" charset="0"/>
              </a:rPr>
              <a:t>KNN had comparatively poor performance and is not recommended for this dataset.</a:t>
            </a:r>
            <a:endParaRPr lang="en-US" altLang="en-US" sz="24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32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32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32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32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1775460" y="3662045"/>
            <a:ext cx="4808220" cy="3096895"/>
          </a:xfrm>
          <a:prstGeom prst="rect">
            <a:avLst/>
          </a:prstGeom>
        </p:spPr>
      </p:pic>
      <p:pic>
        <p:nvPicPr>
          <p:cNvPr id="5" name="Picture 24"/>
          <p:cNvPicPr/>
          <p:nvPr/>
        </p:nvPicPr>
        <p:blipFill>
          <a:blip r:embed="rId3"/>
          <a:stretch>
            <a:fillRect/>
          </a:stretch>
        </p:blipFill>
        <p:spPr>
          <a:xfrm>
            <a:off x="6583680" y="3797300"/>
            <a:ext cx="4912360" cy="29616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VCG41N88160991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9766" t="1334" r="10833" b="1316"/>
          <a:stretch>
            <a:fillRect/>
          </a:stretch>
        </p:blipFill>
        <p:spPr>
          <a:xfrm>
            <a:off x="5920740" y="-635"/>
            <a:ext cx="6277610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886" h="10800">
                <a:moveTo>
                  <a:pt x="2361" y="0"/>
                </a:moveTo>
                <a:lnTo>
                  <a:pt x="9886" y="0"/>
                </a:lnTo>
                <a:lnTo>
                  <a:pt x="9886" y="10800"/>
                </a:lnTo>
                <a:lnTo>
                  <a:pt x="2232" y="10799"/>
                </a:lnTo>
                <a:lnTo>
                  <a:pt x="0" y="5400"/>
                </a:lnTo>
                <a:lnTo>
                  <a:pt x="2361" y="0"/>
                </a:lnTo>
                <a:close/>
              </a:path>
            </a:pathLst>
          </a:custGeom>
        </p:spPr>
      </p:pic>
      <p:sp>
        <p:nvSpPr>
          <p:cNvPr id="3" name="标题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907415" y="394335"/>
            <a:ext cx="4438650" cy="1427480"/>
          </a:xfrm>
        </p:spPr>
        <p:txBody>
          <a:bodyPr wrap="square" lIns="0" tIns="0" rIns="0" bIns="0" anchor="t" anchorCtr="0">
            <a:normAutofit/>
          </a:bodyPr>
          <a:lstStyle/>
          <a:p>
            <a:pPr algn="l"/>
            <a:r>
              <a:rPr lang="en-US" sz="4400" b="1" spc="0" dirty="0">
                <a:latin typeface="+mj-lt"/>
              </a:rPr>
              <a:t>Problem Background</a:t>
            </a:r>
            <a:endParaRPr lang="en-US" sz="4400" b="1" spc="0" dirty="0">
              <a:latin typeface="+mj-lt"/>
            </a:endParaRPr>
          </a:p>
        </p:txBody>
      </p:sp>
      <p:sp>
        <p:nvSpPr>
          <p:cNvPr id="6" name="图形 4"/>
          <p:cNvSpPr/>
          <p:nvPr>
            <p:custDataLst>
              <p:tags r:id="rId4"/>
            </p:custDataLst>
          </p:nvPr>
        </p:nvSpPr>
        <p:spPr>
          <a:xfrm rot="10800000">
            <a:off x="5753735" y="0"/>
            <a:ext cx="1983740" cy="6858635"/>
          </a:xfrm>
          <a:custGeom>
            <a:avLst/>
            <a:gdLst>
              <a:gd name="connsiteX0" fmla="*/ 0 w 4532499"/>
              <a:gd name="connsiteY0" fmla="*/ 0 h 6847690"/>
              <a:gd name="connsiteX1" fmla="*/ 1343436 w 4532499"/>
              <a:gd name="connsiteY1" fmla="*/ 0 h 6847690"/>
              <a:gd name="connsiteX2" fmla="*/ 4532500 w 4532499"/>
              <a:gd name="connsiteY2" fmla="*/ 3423846 h 6847690"/>
              <a:gd name="connsiteX3" fmla="*/ 1343436 w 4532499"/>
              <a:gd name="connsiteY3" fmla="*/ 6847691 h 6847690"/>
              <a:gd name="connsiteX4" fmla="*/ 0 w 4532499"/>
              <a:gd name="connsiteY4" fmla="*/ 6847691 h 6847690"/>
              <a:gd name="connsiteX5" fmla="*/ 3205041 w 4532499"/>
              <a:gd name="connsiteY5" fmla="*/ 3423846 h 6847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32499" h="6847690">
                <a:moveTo>
                  <a:pt x="0" y="0"/>
                </a:moveTo>
                <a:lnTo>
                  <a:pt x="1343436" y="0"/>
                </a:lnTo>
                <a:lnTo>
                  <a:pt x="4532500" y="3423846"/>
                </a:lnTo>
                <a:lnTo>
                  <a:pt x="1343436" y="6847691"/>
                </a:lnTo>
                <a:lnTo>
                  <a:pt x="0" y="6847691"/>
                </a:lnTo>
                <a:lnTo>
                  <a:pt x="3205041" y="342384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 w="16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accent6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任意多边形: 形状 6"/>
          <p:cNvSpPr/>
          <p:nvPr>
            <p:custDataLst>
              <p:tags r:id="rId5"/>
            </p:custDataLst>
          </p:nvPr>
        </p:nvSpPr>
        <p:spPr>
          <a:xfrm>
            <a:off x="5519420" y="-635"/>
            <a:ext cx="1508125" cy="6858635"/>
          </a:xfrm>
          <a:custGeom>
            <a:avLst/>
            <a:gdLst>
              <a:gd name="connsiteX0" fmla="*/ 1410247 w 1508125"/>
              <a:gd name="connsiteY0" fmla="*/ 0 h 6858635"/>
              <a:gd name="connsiteX1" fmla="*/ 1508125 w 1508125"/>
              <a:gd name="connsiteY1" fmla="*/ 0 h 6858635"/>
              <a:gd name="connsiteX2" fmla="*/ 109273 w 1508125"/>
              <a:gd name="connsiteY2" fmla="*/ 3441458 h 6858635"/>
              <a:gd name="connsiteX3" fmla="*/ 108509 w 1508125"/>
              <a:gd name="connsiteY3" fmla="*/ 3441471 h 6858635"/>
              <a:gd name="connsiteX4" fmla="*/ 1493656 w 1508125"/>
              <a:gd name="connsiteY4" fmla="*/ 6858635 h 6858635"/>
              <a:gd name="connsiteX5" fmla="*/ 1400449 w 1508125"/>
              <a:gd name="connsiteY5" fmla="*/ 6858635 h 6858635"/>
              <a:gd name="connsiteX6" fmla="*/ 1881 w 1508125"/>
              <a:gd name="connsiteY6" fmla="*/ 3443337 h 6858635"/>
              <a:gd name="connsiteX7" fmla="*/ 0 w 1508125"/>
              <a:gd name="connsiteY7" fmla="*/ 3443370 h 6858635"/>
              <a:gd name="connsiteX8" fmla="*/ 1410247 w 1508125"/>
              <a:gd name="connsiteY8" fmla="*/ 0 h 6858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8125" h="6858635">
                <a:moveTo>
                  <a:pt x="1410247" y="0"/>
                </a:moveTo>
                <a:lnTo>
                  <a:pt x="1508125" y="0"/>
                </a:lnTo>
                <a:lnTo>
                  <a:pt x="109273" y="3441458"/>
                </a:lnTo>
                <a:lnTo>
                  <a:pt x="108509" y="3441471"/>
                </a:lnTo>
                <a:lnTo>
                  <a:pt x="1493656" y="6858635"/>
                </a:lnTo>
                <a:lnTo>
                  <a:pt x="1400449" y="6858635"/>
                </a:lnTo>
                <a:lnTo>
                  <a:pt x="1881" y="3443337"/>
                </a:lnTo>
                <a:lnTo>
                  <a:pt x="0" y="3443370"/>
                </a:lnTo>
                <a:lnTo>
                  <a:pt x="1410247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圆角矩形 1"/>
          <p:cNvSpPr/>
          <p:nvPr>
            <p:custDataLst>
              <p:tags r:id="rId6"/>
            </p:custDataLst>
          </p:nvPr>
        </p:nvSpPr>
        <p:spPr>
          <a:xfrm>
            <a:off x="907415" y="1821815"/>
            <a:ext cx="2463800" cy="140144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altLang="en-US" b="1" dirty="0">
                <a:latin typeface="+mj-lt"/>
                <a:sym typeface="Arial" panose="020B0604020202020204" pitchFamily="34" charset="0"/>
              </a:rPr>
              <a:t> AI's impact on employment globally</a:t>
            </a:r>
            <a:endParaRPr lang="en-US" altLang="en-US" b="1" dirty="0">
              <a:latin typeface="+mj-lt"/>
              <a:sym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907415" y="3429000"/>
            <a:ext cx="4014470" cy="14224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 The rapid rise of Generative AI, a general-purpose technology, is changing the labor market at an unprecedented speed.</a:t>
            </a:r>
            <a:endParaRPr lang="en-US" altLang="en-US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 u="sng" dirty="0">
                <a:sym typeface="+mn-ea"/>
              </a:rPr>
              <a:t>Conclusion</a:t>
            </a:r>
            <a:endParaRPr lang="en-US" sz="5400" b="1" u="sng" dirty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95960" y="1574800"/>
            <a:ext cx="10800080" cy="50158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altLang="en-US" sz="2400"/>
              <a:t>AI_Impact_on_Jobs_2030 dataset (approximately 300 curated samples), which combines detailed job descriptors, quantitative skill dimensions, and analytically derived AI exposure metrics. </a:t>
            </a:r>
            <a:endParaRPr lang="en-US" altLang="en-US" sz="2400"/>
          </a:p>
          <a:p>
            <a:endParaRPr lang="en-US" altLang="en-US" sz="2400"/>
          </a:p>
          <a:p>
            <a:endParaRPr lang="en-US" altLang="en-US" sz="2400"/>
          </a:p>
          <a:p>
            <a:r>
              <a:rPr lang="en-US" altLang="en-US" sz="2400"/>
              <a:t>he primary objective of this study is to design and evaluate a highly granular supervised classification framework capable of categorizing occupations into Low, Medium, or High Automation Risk by the year 2030.</a:t>
            </a:r>
            <a:endParaRPr lang="en-US" altLang="en-US" sz="2400"/>
          </a:p>
          <a:p>
            <a:endParaRPr lang="en-US" altLang="en-US" sz="2400"/>
          </a:p>
          <a:p>
            <a:endParaRPr lang="en-US" altLang="en-US" sz="2400"/>
          </a:p>
          <a:p>
            <a:r>
              <a:rPr lang="en-US" altLang="en-US" sz="2400"/>
              <a:t> the project will rigorously address the ethical constraint of algorithmic bias and prioritize model explainability to ensure the outputs </a:t>
            </a:r>
            <a:endParaRPr lang="en-US" altLang="en-US" sz="2400"/>
          </a:p>
        </p:txBody>
      </p:sp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 u="sng" dirty="0">
                <a:sym typeface="+mn-ea"/>
              </a:rPr>
              <a:t>Conclusion</a:t>
            </a:r>
            <a:endParaRPr lang="en-US" sz="5400" b="1" u="sng" dirty="0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87960" y="1308100"/>
            <a:ext cx="11402695" cy="5232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altLang="en-US" sz="2800"/>
              <a:t>The machine learning project successfully created a supervised classification model, specifically a Random Forest Classifier, for predicting workforce automation risk across three categories: Low, Medium, and High Risk by 2030</a:t>
            </a:r>
            <a:endParaRPr lang="en-US" altLang="en-US" sz="2800"/>
          </a:p>
          <a:p>
            <a:endParaRPr lang="en-US" altLang="en-US" sz="2800"/>
          </a:p>
          <a:p>
            <a:r>
              <a:rPr lang="en-US" altLang="en-US" sz="2800"/>
              <a:t> This high level of performance confirmed the usefulness of the approach in addressing the problem of predicting job displacement by modern AI using multi-dimensional skill and exposure data.</a:t>
            </a:r>
            <a:endParaRPr lang="en-US" altLang="en-US" sz="2800"/>
          </a:p>
          <a:p>
            <a:endParaRPr lang="en-US" altLang="en-US" sz="2800"/>
          </a:p>
          <a:p>
            <a:r>
              <a:rPr lang="en-US" altLang="en-US" sz="2800"/>
              <a:t> Comparing the Classification Reports from the three experiments (Oversampling, SMOTE, Undersampling) and selecting the model with the highest overall performance metrics</a:t>
            </a:r>
            <a:endParaRPr lang="en-US" altLang="en-US" sz="2800"/>
          </a:p>
        </p:txBody>
      </p:sp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681038" y="280987"/>
            <a:ext cx="10829924" cy="3148013"/>
          </a:xfrm>
        </p:spPr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THANK YOU</a:t>
            </a:r>
            <a:endParaRPr lang="en-US" dirty="0"/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Autofit/>
          </a:bodyPr>
          <a:lstStyle/>
          <a:p>
            <a:r>
              <a:rPr lang="en-US" sz="5400" b="1" u="sng" dirty="0" smtClean="0">
                <a:sym typeface="+mn-ea"/>
              </a:rPr>
              <a:t>Problem Statement</a:t>
            </a:r>
            <a:endParaRPr lang="en-US" sz="5400" b="1" u="sng" spc="0" dirty="0" smtClean="0"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9434195" y="1351915"/>
            <a:ext cx="1943735" cy="64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en-US" altLang="en-US" sz="2400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 Project Goals</a:t>
            </a:r>
            <a:endParaRPr lang="en-US" altLang="en-US" sz="2400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9324975" y="2199640"/>
            <a:ext cx="2052955" cy="3689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en-US" sz="16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The overarching goal of the project was to successfully develop, train, and evaluate a robust machine learning classification model capable of accurately predicting job automation risk</a:t>
            </a:r>
            <a:endParaRPr lang="en-US" altLang="en-US" sz="16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4"/>
            </p:custDataLst>
          </p:nvPr>
        </p:nvSpPr>
        <p:spPr>
          <a:xfrm>
            <a:off x="814070" y="1557655"/>
            <a:ext cx="2105660" cy="631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en-US" altLang="en-US" sz="2400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The Problem</a:t>
            </a:r>
            <a:endParaRPr lang="en-US" altLang="en-US" sz="2400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15" name="矩形 14"/>
          <p:cNvSpPr/>
          <p:nvPr>
            <p:custDataLst>
              <p:tags r:id="rId5"/>
            </p:custDataLst>
          </p:nvPr>
        </p:nvSpPr>
        <p:spPr>
          <a:xfrm>
            <a:off x="814070" y="2188210"/>
            <a:ext cx="2082800" cy="13188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en-US" sz="15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predict which job roles are at the highest risk of automation by technology like AI</a:t>
            </a:r>
            <a:endParaRPr lang="en-US" altLang="en-US" sz="15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18" name="矩形 17"/>
          <p:cNvSpPr/>
          <p:nvPr>
            <p:custDataLst>
              <p:tags r:id="rId6"/>
            </p:custDataLst>
          </p:nvPr>
        </p:nvSpPr>
        <p:spPr>
          <a:xfrm>
            <a:off x="814070" y="4135755"/>
            <a:ext cx="2244090" cy="5073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en-US" altLang="en-US" sz="2000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Industry Relevance: </a:t>
            </a:r>
            <a:endParaRPr lang="en-US" altLang="en-US" sz="2000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27" name="矩形 26"/>
          <p:cNvSpPr/>
          <p:nvPr>
            <p:custDataLst>
              <p:tags r:id="rId7"/>
            </p:custDataLst>
          </p:nvPr>
        </p:nvSpPr>
        <p:spPr>
          <a:xfrm>
            <a:off x="814070" y="4870450"/>
            <a:ext cx="2142490" cy="10179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 lnSpcReduction="20000"/>
          </a:bodyPr>
          <a:lstStyle/>
          <a:p>
            <a:pPr>
              <a:lnSpc>
                <a:spcPct val="130000"/>
              </a:lnSpc>
            </a:pPr>
            <a:r>
              <a:rPr lang="en-US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This work is highly relevant to workforce planning, education policy, and the technology sector</a:t>
            </a:r>
            <a:endParaRPr lang="en-US" altLang="en-US" sz="14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8" name="任意多边形: 形状 4"/>
          <p:cNvSpPr/>
          <p:nvPr>
            <p:custDataLst>
              <p:tags r:id="rId8"/>
            </p:custDataLst>
          </p:nvPr>
        </p:nvSpPr>
        <p:spPr>
          <a:xfrm>
            <a:off x="2956292" y="1840488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01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0" name="任意多边形: 形状 33"/>
          <p:cNvSpPr/>
          <p:nvPr>
            <p:custDataLst>
              <p:tags r:id="rId9"/>
            </p:custDataLst>
          </p:nvPr>
        </p:nvSpPr>
        <p:spPr>
          <a:xfrm>
            <a:off x="2956292" y="4818907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02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1" name="任意多边形: 形状 34"/>
          <p:cNvSpPr/>
          <p:nvPr>
            <p:custDataLst>
              <p:tags r:id="rId10"/>
            </p:custDataLst>
          </p:nvPr>
        </p:nvSpPr>
        <p:spPr>
          <a:xfrm>
            <a:off x="8675604" y="1848959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03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9" name="任意多边形: 形状 46"/>
          <p:cNvSpPr/>
          <p:nvPr>
            <p:custDataLst>
              <p:tags r:id="rId11"/>
            </p:custDataLst>
          </p:nvPr>
        </p:nvSpPr>
        <p:spPr>
          <a:xfrm rot="3610423" flipV="1">
            <a:off x="3196017" y="3845406"/>
            <a:ext cx="3443125" cy="1085080"/>
          </a:xfrm>
          <a:custGeom>
            <a:avLst/>
            <a:gdLst>
              <a:gd name="connsiteX0" fmla="*/ 0 w 3443125"/>
              <a:gd name="connsiteY0" fmla="*/ 1085080 h 1085080"/>
              <a:gd name="connsiteX1" fmla="*/ 3443125 w 3443125"/>
              <a:gd name="connsiteY1" fmla="*/ 1085080 h 1085080"/>
              <a:gd name="connsiteX2" fmla="*/ 3398397 w 3443125"/>
              <a:gd name="connsiteY2" fmla="*/ 1007063 h 1085080"/>
              <a:gd name="connsiteX3" fmla="*/ 2900550 w 3443125"/>
              <a:gd name="connsiteY3" fmla="*/ 149254 h 1085080"/>
              <a:gd name="connsiteX4" fmla="*/ 2868895 w 3443125"/>
              <a:gd name="connsiteY4" fmla="*/ 107351 h 1085080"/>
              <a:gd name="connsiteX5" fmla="*/ 2619757 w 3443125"/>
              <a:gd name="connsiteY5" fmla="*/ 4636 h 1085080"/>
              <a:gd name="connsiteX6" fmla="*/ 1114682 w 3443125"/>
              <a:gd name="connsiteY6" fmla="*/ 73 h 1085080"/>
              <a:gd name="connsiteX7" fmla="*/ 1090509 w 3443125"/>
              <a:gd name="connsiteY7" fmla="*/ 0 h 1085080"/>
              <a:gd name="connsiteX8" fmla="*/ 829740 w 3443125"/>
              <a:gd name="connsiteY8" fmla="*/ 0 h 1085080"/>
              <a:gd name="connsiteX9" fmla="*/ 742515 w 3443125"/>
              <a:gd name="connsiteY9" fmla="*/ 10815 h 1085080"/>
              <a:gd name="connsiteX10" fmla="*/ 528994 w 3443125"/>
              <a:gd name="connsiteY10" fmla="*/ 175219 h 1085080"/>
              <a:gd name="connsiteX11" fmla="*/ 80704 w 3443125"/>
              <a:gd name="connsiteY11" fmla="*/ 946272 h 108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43125" h="1085080">
                <a:moveTo>
                  <a:pt x="0" y="1085080"/>
                </a:moveTo>
                <a:lnTo>
                  <a:pt x="3443125" y="1085080"/>
                </a:lnTo>
                <a:lnTo>
                  <a:pt x="3398397" y="1007063"/>
                </a:lnTo>
                <a:lnTo>
                  <a:pt x="2900550" y="149254"/>
                </a:lnTo>
                <a:lnTo>
                  <a:pt x="2868895" y="107351"/>
                </a:lnTo>
                <a:cubicBezTo>
                  <a:pt x="2804158" y="41622"/>
                  <a:pt x="2716893" y="4931"/>
                  <a:pt x="2619757" y="4636"/>
                </a:cubicBezTo>
                <a:cubicBezTo>
                  <a:pt x="2619757" y="4636"/>
                  <a:pt x="1616373" y="1594"/>
                  <a:pt x="1114682" y="73"/>
                </a:cubicBezTo>
                <a:lnTo>
                  <a:pt x="1090509" y="0"/>
                </a:lnTo>
                <a:lnTo>
                  <a:pt x="829740" y="0"/>
                </a:lnTo>
                <a:lnTo>
                  <a:pt x="742515" y="10815"/>
                </a:lnTo>
                <a:cubicBezTo>
                  <a:pt x="653224" y="34015"/>
                  <a:pt x="577817" y="91243"/>
                  <a:pt x="528994" y="175219"/>
                </a:cubicBezTo>
                <a:cubicBezTo>
                  <a:pt x="528994" y="175219"/>
                  <a:pt x="304848" y="560745"/>
                  <a:pt x="80704" y="946272"/>
                </a:cubicBezTo>
                <a:close/>
              </a:path>
            </a:pathLst>
          </a:custGeom>
          <a:solidFill>
            <a:schemeClr val="accent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0" name="任意多边形: 形状 47"/>
          <p:cNvSpPr/>
          <p:nvPr>
            <p:custDataLst>
              <p:tags r:id="rId12"/>
            </p:custDataLst>
          </p:nvPr>
        </p:nvSpPr>
        <p:spPr>
          <a:xfrm rot="10423" flipV="1">
            <a:off x="4369424" y="4527841"/>
            <a:ext cx="3442710" cy="1085080"/>
          </a:xfrm>
          <a:custGeom>
            <a:avLst/>
            <a:gdLst>
              <a:gd name="connsiteX0" fmla="*/ 0 w 3442710"/>
              <a:gd name="connsiteY0" fmla="*/ 1085080 h 1085080"/>
              <a:gd name="connsiteX1" fmla="*/ 3442710 w 3442710"/>
              <a:gd name="connsiteY1" fmla="*/ 1085080 h 1085080"/>
              <a:gd name="connsiteX2" fmla="*/ 2893659 w 3442710"/>
              <a:gd name="connsiteY2" fmla="*/ 139044 h 1085080"/>
              <a:gd name="connsiteX3" fmla="*/ 2869252 w 3442710"/>
              <a:gd name="connsiteY3" fmla="*/ 106736 h 1085080"/>
              <a:gd name="connsiteX4" fmla="*/ 2620114 w 3442710"/>
              <a:gd name="connsiteY4" fmla="*/ 4021 h 1085080"/>
              <a:gd name="connsiteX5" fmla="*/ 1400724 w 3442710"/>
              <a:gd name="connsiteY5" fmla="*/ 324 h 1085080"/>
              <a:gd name="connsiteX6" fmla="*/ 1293775 w 3442710"/>
              <a:gd name="connsiteY6" fmla="*/ 0 h 1085080"/>
              <a:gd name="connsiteX7" fmla="*/ 825136 w 3442710"/>
              <a:gd name="connsiteY7" fmla="*/ 0 h 1085080"/>
              <a:gd name="connsiteX8" fmla="*/ 742873 w 3442710"/>
              <a:gd name="connsiteY8" fmla="*/ 10201 h 1085080"/>
              <a:gd name="connsiteX9" fmla="*/ 529350 w 3442710"/>
              <a:gd name="connsiteY9" fmla="*/ 174604 h 1085080"/>
              <a:gd name="connsiteX10" fmla="*/ 81060 w 3442710"/>
              <a:gd name="connsiteY10" fmla="*/ 945657 h 108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42710" h="1085080">
                <a:moveTo>
                  <a:pt x="0" y="1085080"/>
                </a:moveTo>
                <a:lnTo>
                  <a:pt x="3442710" y="1085080"/>
                </a:lnTo>
                <a:lnTo>
                  <a:pt x="2893659" y="139044"/>
                </a:lnTo>
                <a:lnTo>
                  <a:pt x="2869252" y="106736"/>
                </a:lnTo>
                <a:cubicBezTo>
                  <a:pt x="2804515" y="41007"/>
                  <a:pt x="2717249" y="4316"/>
                  <a:pt x="2620114" y="4021"/>
                </a:cubicBezTo>
                <a:cubicBezTo>
                  <a:pt x="2620114" y="4021"/>
                  <a:pt x="1923320" y="1909"/>
                  <a:pt x="1400724" y="324"/>
                </a:cubicBezTo>
                <a:lnTo>
                  <a:pt x="1293775" y="0"/>
                </a:lnTo>
                <a:lnTo>
                  <a:pt x="825136" y="0"/>
                </a:lnTo>
                <a:lnTo>
                  <a:pt x="742873" y="10201"/>
                </a:lnTo>
                <a:cubicBezTo>
                  <a:pt x="653581" y="33401"/>
                  <a:pt x="578174" y="90629"/>
                  <a:pt x="529350" y="174604"/>
                </a:cubicBezTo>
                <a:cubicBezTo>
                  <a:pt x="529350" y="174604"/>
                  <a:pt x="305205" y="560130"/>
                  <a:pt x="81060" y="94565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1" name="任意多边形: 形状 48"/>
          <p:cNvSpPr/>
          <p:nvPr>
            <p:custDataLst>
              <p:tags r:id="rId13"/>
            </p:custDataLst>
          </p:nvPr>
        </p:nvSpPr>
        <p:spPr>
          <a:xfrm rot="18010423" flipV="1">
            <a:off x="5546148" y="3852210"/>
            <a:ext cx="3444447" cy="1085080"/>
          </a:xfrm>
          <a:custGeom>
            <a:avLst/>
            <a:gdLst>
              <a:gd name="connsiteX0" fmla="*/ 3444447 w 3444447"/>
              <a:gd name="connsiteY0" fmla="*/ 1085080 h 1085080"/>
              <a:gd name="connsiteX1" fmla="*/ 3369528 w 3444447"/>
              <a:gd name="connsiteY1" fmla="*/ 954403 h 1085080"/>
              <a:gd name="connsiteX2" fmla="*/ 3286785 w 3444447"/>
              <a:gd name="connsiteY2" fmla="*/ 810079 h 1085080"/>
              <a:gd name="connsiteX3" fmla="*/ 3270720 w 3444447"/>
              <a:gd name="connsiteY3" fmla="*/ 782058 h 1085080"/>
              <a:gd name="connsiteX4" fmla="*/ 2907612 w 3444447"/>
              <a:gd name="connsiteY4" fmla="*/ 156408 h 1085080"/>
              <a:gd name="connsiteX5" fmla="*/ 2869162 w 3444447"/>
              <a:gd name="connsiteY5" fmla="*/ 105510 h 1085080"/>
              <a:gd name="connsiteX6" fmla="*/ 2620024 w 3444447"/>
              <a:gd name="connsiteY6" fmla="*/ 2797 h 1085080"/>
              <a:gd name="connsiteX7" fmla="*/ 1728128 w 3444447"/>
              <a:gd name="connsiteY7" fmla="*/ 93 h 1085080"/>
              <a:gd name="connsiteX8" fmla="*/ 1697420 w 3444447"/>
              <a:gd name="connsiteY8" fmla="*/ 0 h 1085080"/>
              <a:gd name="connsiteX9" fmla="*/ 815176 w 3444447"/>
              <a:gd name="connsiteY9" fmla="*/ 0 h 1085080"/>
              <a:gd name="connsiteX10" fmla="*/ 742783 w 3444447"/>
              <a:gd name="connsiteY10" fmla="*/ 8977 h 1085080"/>
              <a:gd name="connsiteX11" fmla="*/ 529260 w 3444447"/>
              <a:gd name="connsiteY11" fmla="*/ 173380 h 1085080"/>
              <a:gd name="connsiteX12" fmla="*/ 490735 w 3444447"/>
              <a:gd name="connsiteY12" fmla="*/ 239642 h 1085080"/>
              <a:gd name="connsiteX13" fmla="*/ 452086 w 3444447"/>
              <a:gd name="connsiteY13" fmla="*/ 306118 h 1085080"/>
              <a:gd name="connsiteX14" fmla="*/ 0 w 3444447"/>
              <a:gd name="connsiteY14" fmla="*/ 1085080 h 108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4447" h="1085080">
                <a:moveTo>
                  <a:pt x="3444447" y="1085080"/>
                </a:moveTo>
                <a:lnTo>
                  <a:pt x="3369528" y="954403"/>
                </a:lnTo>
                <a:cubicBezTo>
                  <a:pt x="3341803" y="906043"/>
                  <a:pt x="3314077" y="857683"/>
                  <a:pt x="3286785" y="810079"/>
                </a:cubicBezTo>
                <a:lnTo>
                  <a:pt x="3270720" y="782058"/>
                </a:lnTo>
                <a:lnTo>
                  <a:pt x="2907612" y="156408"/>
                </a:lnTo>
                <a:lnTo>
                  <a:pt x="2869162" y="105510"/>
                </a:lnTo>
                <a:cubicBezTo>
                  <a:pt x="2804425" y="39782"/>
                  <a:pt x="2717160" y="3091"/>
                  <a:pt x="2620024" y="2797"/>
                </a:cubicBezTo>
                <a:cubicBezTo>
                  <a:pt x="2620024" y="2797"/>
                  <a:pt x="2174076" y="1445"/>
                  <a:pt x="1728128" y="93"/>
                </a:cubicBezTo>
                <a:lnTo>
                  <a:pt x="1697420" y="0"/>
                </a:lnTo>
                <a:lnTo>
                  <a:pt x="815176" y="0"/>
                </a:lnTo>
                <a:lnTo>
                  <a:pt x="742783" y="8977"/>
                </a:lnTo>
                <a:cubicBezTo>
                  <a:pt x="653491" y="32177"/>
                  <a:pt x="578083" y="89405"/>
                  <a:pt x="529260" y="173380"/>
                </a:cubicBezTo>
                <a:cubicBezTo>
                  <a:pt x="529260" y="173380"/>
                  <a:pt x="515251" y="197475"/>
                  <a:pt x="490735" y="239642"/>
                </a:cubicBezTo>
                <a:lnTo>
                  <a:pt x="452086" y="306118"/>
                </a:lnTo>
                <a:lnTo>
                  <a:pt x="0" y="1085080"/>
                </a:lnTo>
                <a:close/>
              </a:path>
            </a:pathLst>
          </a:custGeom>
          <a:solidFill>
            <a:schemeClr val="accent1">
              <a:lumMod val="70000"/>
              <a:lumOff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2" name="任意多边形: 形状 49"/>
          <p:cNvSpPr/>
          <p:nvPr>
            <p:custDataLst>
              <p:tags r:id="rId14"/>
            </p:custDataLst>
          </p:nvPr>
        </p:nvSpPr>
        <p:spPr>
          <a:xfrm rot="14410423" flipV="1">
            <a:off x="5557644" y="2495954"/>
            <a:ext cx="3438034" cy="1081444"/>
          </a:xfrm>
          <a:custGeom>
            <a:avLst/>
            <a:gdLst>
              <a:gd name="connsiteX0" fmla="*/ 3438034 w 3438034"/>
              <a:gd name="connsiteY0" fmla="*/ 1081444 h 1081444"/>
              <a:gd name="connsiteX1" fmla="*/ 3366698 w 3438034"/>
              <a:gd name="connsiteY1" fmla="*/ 957016 h 1081444"/>
              <a:gd name="connsiteX2" fmla="*/ 2945022 w 3438034"/>
              <a:gd name="connsiteY2" fmla="*/ 221512 h 1081444"/>
              <a:gd name="connsiteX3" fmla="*/ 2934533 w 3438034"/>
              <a:gd name="connsiteY3" fmla="*/ 203217 h 1081444"/>
              <a:gd name="connsiteX4" fmla="*/ 2922484 w 3438034"/>
              <a:gd name="connsiteY4" fmla="*/ 182455 h 1081444"/>
              <a:gd name="connsiteX5" fmla="*/ 2866332 w 3438034"/>
              <a:gd name="connsiteY5" fmla="*/ 108124 h 1081444"/>
              <a:gd name="connsiteX6" fmla="*/ 2617193 w 3438034"/>
              <a:gd name="connsiteY6" fmla="*/ 5410 h 1081444"/>
              <a:gd name="connsiteX7" fmla="*/ 833400 w 3438034"/>
              <a:gd name="connsiteY7" fmla="*/ 2 h 1081444"/>
              <a:gd name="connsiteX8" fmla="*/ 526430 w 3438034"/>
              <a:gd name="connsiteY8" fmla="*/ 175992 h 1081444"/>
              <a:gd name="connsiteX9" fmla="*/ 78140 w 3438034"/>
              <a:gd name="connsiteY9" fmla="*/ 947045 h 1081444"/>
              <a:gd name="connsiteX10" fmla="*/ 0 w 3438034"/>
              <a:gd name="connsiteY10" fmla="*/ 1081444 h 1081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38034" h="1081444">
                <a:moveTo>
                  <a:pt x="3438034" y="1081444"/>
                </a:moveTo>
                <a:lnTo>
                  <a:pt x="3366698" y="957016"/>
                </a:lnTo>
                <a:cubicBezTo>
                  <a:pt x="3186483" y="642678"/>
                  <a:pt x="3006267" y="328339"/>
                  <a:pt x="2945022" y="221512"/>
                </a:cubicBezTo>
                <a:lnTo>
                  <a:pt x="2934533" y="203217"/>
                </a:lnTo>
                <a:lnTo>
                  <a:pt x="2922484" y="182455"/>
                </a:lnTo>
                <a:lnTo>
                  <a:pt x="2866332" y="108124"/>
                </a:lnTo>
                <a:cubicBezTo>
                  <a:pt x="2801594" y="42396"/>
                  <a:pt x="2714330" y="5705"/>
                  <a:pt x="2617193" y="5410"/>
                </a:cubicBezTo>
                <a:cubicBezTo>
                  <a:pt x="2617193" y="5410"/>
                  <a:pt x="833400" y="2"/>
                  <a:pt x="833400" y="2"/>
                </a:cubicBezTo>
                <a:cubicBezTo>
                  <a:pt x="703885" y="-391"/>
                  <a:pt x="591527" y="64025"/>
                  <a:pt x="526430" y="175992"/>
                </a:cubicBezTo>
                <a:cubicBezTo>
                  <a:pt x="526430" y="175992"/>
                  <a:pt x="302285" y="561519"/>
                  <a:pt x="78140" y="947045"/>
                </a:cubicBezTo>
                <a:lnTo>
                  <a:pt x="0" y="1081444"/>
                </a:lnTo>
                <a:close/>
              </a:path>
            </a:pathLst>
          </a:custGeom>
          <a:solidFill>
            <a:schemeClr val="accent1">
              <a:lumMod val="80000"/>
              <a:lumOff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3" name="任意多边形: 形状 50"/>
          <p:cNvSpPr/>
          <p:nvPr>
            <p:custDataLst>
              <p:tags r:id="rId15"/>
            </p:custDataLst>
          </p:nvPr>
        </p:nvSpPr>
        <p:spPr>
          <a:xfrm rot="10810423" flipV="1">
            <a:off x="4532823" y="1811848"/>
            <a:ext cx="3288901" cy="1084993"/>
          </a:xfrm>
          <a:custGeom>
            <a:avLst/>
            <a:gdLst>
              <a:gd name="connsiteX0" fmla="*/ 2619256 w 3288901"/>
              <a:gd name="connsiteY0" fmla="*/ 5410 h 1084993"/>
              <a:gd name="connsiteX1" fmla="*/ 835464 w 3288901"/>
              <a:gd name="connsiteY1" fmla="*/ 2 h 1084993"/>
              <a:gd name="connsiteX2" fmla="*/ 528493 w 3288901"/>
              <a:gd name="connsiteY2" fmla="*/ 175993 h 1084993"/>
              <a:gd name="connsiteX3" fmla="*/ 80203 w 3288901"/>
              <a:gd name="connsiteY3" fmla="*/ 947046 h 1084993"/>
              <a:gd name="connsiteX4" fmla="*/ 0 w 3288901"/>
              <a:gd name="connsiteY4" fmla="*/ 1084993 h 1084993"/>
              <a:gd name="connsiteX5" fmla="*/ 3134591 w 3288901"/>
              <a:gd name="connsiteY5" fmla="*/ 1084993 h 1084993"/>
              <a:gd name="connsiteX6" fmla="*/ 3288901 w 3288901"/>
              <a:gd name="connsiteY6" fmla="*/ 817721 h 1084993"/>
              <a:gd name="connsiteX7" fmla="*/ 3286018 w 3288901"/>
              <a:gd name="connsiteY7" fmla="*/ 812692 h 1084993"/>
              <a:gd name="connsiteX8" fmla="*/ 3205874 w 3288901"/>
              <a:gd name="connsiteY8" fmla="*/ 672902 h 1084993"/>
              <a:gd name="connsiteX9" fmla="*/ 3165811 w 3288901"/>
              <a:gd name="connsiteY9" fmla="*/ 603023 h 1084993"/>
              <a:gd name="connsiteX10" fmla="*/ 2912373 w 3288901"/>
              <a:gd name="connsiteY10" fmla="*/ 166340 h 1084993"/>
              <a:gd name="connsiteX11" fmla="*/ 2868395 w 3288901"/>
              <a:gd name="connsiteY11" fmla="*/ 108124 h 1084993"/>
              <a:gd name="connsiteX12" fmla="*/ 2619256 w 3288901"/>
              <a:gd name="connsiteY12" fmla="*/ 5410 h 108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88901" h="1084993">
                <a:moveTo>
                  <a:pt x="2619256" y="5410"/>
                </a:moveTo>
                <a:cubicBezTo>
                  <a:pt x="2619256" y="5410"/>
                  <a:pt x="835464" y="2"/>
                  <a:pt x="835464" y="2"/>
                </a:cubicBezTo>
                <a:cubicBezTo>
                  <a:pt x="705949" y="-391"/>
                  <a:pt x="593590" y="64026"/>
                  <a:pt x="528493" y="175993"/>
                </a:cubicBezTo>
                <a:cubicBezTo>
                  <a:pt x="528493" y="175993"/>
                  <a:pt x="304348" y="561519"/>
                  <a:pt x="80203" y="947046"/>
                </a:cubicBezTo>
                <a:lnTo>
                  <a:pt x="0" y="1084993"/>
                </a:lnTo>
                <a:lnTo>
                  <a:pt x="3134591" y="1084993"/>
                </a:lnTo>
                <a:lnTo>
                  <a:pt x="3288901" y="817721"/>
                </a:lnTo>
                <a:lnTo>
                  <a:pt x="3286018" y="812692"/>
                </a:lnTo>
                <a:cubicBezTo>
                  <a:pt x="3258726" y="765088"/>
                  <a:pt x="3231866" y="718240"/>
                  <a:pt x="3205874" y="672902"/>
                </a:cubicBezTo>
                <a:lnTo>
                  <a:pt x="3165811" y="603023"/>
                </a:lnTo>
                <a:lnTo>
                  <a:pt x="2912373" y="166340"/>
                </a:lnTo>
                <a:lnTo>
                  <a:pt x="2868395" y="108124"/>
                </a:lnTo>
                <a:cubicBezTo>
                  <a:pt x="2803657" y="42395"/>
                  <a:pt x="2716392" y="5705"/>
                  <a:pt x="2619256" y="5410"/>
                </a:cubicBez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4" name="任意多边形: 形状 51"/>
          <p:cNvSpPr/>
          <p:nvPr>
            <p:custDataLst>
              <p:tags r:id="rId16"/>
            </p:custDataLst>
          </p:nvPr>
        </p:nvSpPr>
        <p:spPr>
          <a:xfrm rot="7210423" flipV="1">
            <a:off x="3493268" y="2318959"/>
            <a:ext cx="3051225" cy="1083767"/>
          </a:xfrm>
          <a:custGeom>
            <a:avLst/>
            <a:gdLst>
              <a:gd name="connsiteX0" fmla="*/ 3020887 w 3051225"/>
              <a:gd name="connsiteY0" fmla="*/ 351854 h 1083767"/>
              <a:gd name="connsiteX1" fmla="*/ 3051225 w 3051225"/>
              <a:gd name="connsiteY1" fmla="*/ 404401 h 1083767"/>
              <a:gd name="connsiteX2" fmla="*/ 3038331 w 3051225"/>
              <a:gd name="connsiteY2" fmla="*/ 381912 h 1083767"/>
              <a:gd name="connsiteX3" fmla="*/ 527780 w 3051225"/>
              <a:gd name="connsiteY3" fmla="*/ 175993 h 1083767"/>
              <a:gd name="connsiteX4" fmla="*/ 79490 w 3051225"/>
              <a:gd name="connsiteY4" fmla="*/ 947046 h 1083767"/>
              <a:gd name="connsiteX5" fmla="*/ 0 w 3051225"/>
              <a:gd name="connsiteY5" fmla="*/ 1083767 h 1083767"/>
              <a:gd name="connsiteX6" fmla="*/ 2190514 w 3051225"/>
              <a:gd name="connsiteY6" fmla="*/ 1083767 h 1083767"/>
              <a:gd name="connsiteX7" fmla="*/ 1566082 w 3051225"/>
              <a:gd name="connsiteY7" fmla="*/ 2219 h 1083767"/>
              <a:gd name="connsiteX8" fmla="*/ 1560287 w 3051225"/>
              <a:gd name="connsiteY8" fmla="*/ 2202 h 1083767"/>
              <a:gd name="connsiteX9" fmla="*/ 834750 w 3051225"/>
              <a:gd name="connsiteY9" fmla="*/ 2 h 1083767"/>
              <a:gd name="connsiteX10" fmla="*/ 527780 w 3051225"/>
              <a:gd name="connsiteY10" fmla="*/ 175993 h 108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51225" h="1083767">
                <a:moveTo>
                  <a:pt x="3020887" y="351854"/>
                </a:moveTo>
                <a:lnTo>
                  <a:pt x="3051225" y="404401"/>
                </a:lnTo>
                <a:lnTo>
                  <a:pt x="3038331" y="381912"/>
                </a:lnTo>
                <a:close/>
                <a:moveTo>
                  <a:pt x="527780" y="175993"/>
                </a:moveTo>
                <a:cubicBezTo>
                  <a:pt x="527780" y="175993"/>
                  <a:pt x="303635" y="561520"/>
                  <a:pt x="79490" y="947046"/>
                </a:cubicBezTo>
                <a:lnTo>
                  <a:pt x="0" y="1083767"/>
                </a:lnTo>
                <a:lnTo>
                  <a:pt x="2190514" y="1083767"/>
                </a:lnTo>
                <a:lnTo>
                  <a:pt x="1566082" y="2219"/>
                </a:lnTo>
                <a:lnTo>
                  <a:pt x="1560287" y="2202"/>
                </a:lnTo>
                <a:cubicBezTo>
                  <a:pt x="1176180" y="1037"/>
                  <a:pt x="834750" y="2"/>
                  <a:pt x="834750" y="2"/>
                </a:cubicBezTo>
                <a:cubicBezTo>
                  <a:pt x="705235" y="-390"/>
                  <a:pt x="592877" y="64027"/>
                  <a:pt x="527780" y="1759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5" name="任意多边形: 形状 68"/>
          <p:cNvSpPr/>
          <p:nvPr>
            <p:custDataLst>
              <p:tags r:id="rId17"/>
            </p:custDataLst>
          </p:nvPr>
        </p:nvSpPr>
        <p:spPr>
          <a:xfrm>
            <a:off x="7476352" y="3525418"/>
            <a:ext cx="360050" cy="335281"/>
          </a:xfrm>
          <a:custGeom>
            <a:avLst/>
            <a:gdLst>
              <a:gd name="connsiteX0" fmla="*/ 259454 w 360050"/>
              <a:gd name="connsiteY0" fmla="*/ 199592 h 335281"/>
              <a:gd name="connsiteX1" fmla="*/ 223537 w 360050"/>
              <a:gd name="connsiteY1" fmla="*/ 235510 h 335281"/>
              <a:gd name="connsiteX2" fmla="*/ 259454 w 360050"/>
              <a:gd name="connsiteY2" fmla="*/ 271428 h 335281"/>
              <a:gd name="connsiteX3" fmla="*/ 295373 w 360050"/>
              <a:gd name="connsiteY3" fmla="*/ 235510 h 335281"/>
              <a:gd name="connsiteX4" fmla="*/ 259454 w 360050"/>
              <a:gd name="connsiteY4" fmla="*/ 199592 h 335281"/>
              <a:gd name="connsiteX5" fmla="*/ 83807 w 360050"/>
              <a:gd name="connsiteY5" fmla="*/ 167615 h 335281"/>
              <a:gd name="connsiteX6" fmla="*/ 127706 w 360050"/>
              <a:gd name="connsiteY6" fmla="*/ 185572 h 335281"/>
              <a:gd name="connsiteX7" fmla="*/ 161629 w 360050"/>
              <a:gd name="connsiteY7" fmla="*/ 175597 h 335281"/>
              <a:gd name="connsiteX8" fmla="*/ 149655 w 360050"/>
              <a:gd name="connsiteY8" fmla="*/ 197546 h 335281"/>
              <a:gd name="connsiteX9" fmla="*/ 153646 w 360050"/>
              <a:gd name="connsiteY9" fmla="*/ 217500 h 335281"/>
              <a:gd name="connsiteX10" fmla="*/ 171605 w 360050"/>
              <a:gd name="connsiteY10" fmla="*/ 229473 h 335281"/>
              <a:gd name="connsiteX11" fmla="*/ 171605 w 360050"/>
              <a:gd name="connsiteY11" fmla="*/ 235459 h 335281"/>
              <a:gd name="connsiteX12" fmla="*/ 171605 w 360050"/>
              <a:gd name="connsiteY12" fmla="*/ 241445 h 335281"/>
              <a:gd name="connsiteX13" fmla="*/ 155643 w 360050"/>
              <a:gd name="connsiteY13" fmla="*/ 253416 h 335281"/>
              <a:gd name="connsiteX14" fmla="*/ 151651 w 360050"/>
              <a:gd name="connsiteY14" fmla="*/ 273372 h 335281"/>
              <a:gd name="connsiteX15" fmla="*/ 171605 w 360050"/>
              <a:gd name="connsiteY15" fmla="*/ 309288 h 335281"/>
              <a:gd name="connsiteX16" fmla="*/ 175596 w 360050"/>
              <a:gd name="connsiteY16" fmla="*/ 311283 h 335281"/>
              <a:gd name="connsiteX17" fmla="*/ 63853 w 360050"/>
              <a:gd name="connsiteY17" fmla="*/ 311283 h 335281"/>
              <a:gd name="connsiteX18" fmla="*/ 37913 w 360050"/>
              <a:gd name="connsiteY18" fmla="*/ 285344 h 335281"/>
              <a:gd name="connsiteX19" fmla="*/ 37913 w 360050"/>
              <a:gd name="connsiteY19" fmla="*/ 185572 h 335281"/>
              <a:gd name="connsiteX20" fmla="*/ 39908 w 360050"/>
              <a:gd name="connsiteY20" fmla="*/ 185572 h 335281"/>
              <a:gd name="connsiteX21" fmla="*/ 83807 w 360050"/>
              <a:gd name="connsiteY21" fmla="*/ 167615 h 335281"/>
              <a:gd name="connsiteX22" fmla="*/ 239501 w 360050"/>
              <a:gd name="connsiteY22" fmla="*/ 139730 h 335281"/>
              <a:gd name="connsiteX23" fmla="*/ 279409 w 360050"/>
              <a:gd name="connsiteY23" fmla="*/ 139730 h 335281"/>
              <a:gd name="connsiteX24" fmla="*/ 285396 w 360050"/>
              <a:gd name="connsiteY24" fmla="*/ 143722 h 335281"/>
              <a:gd name="connsiteX25" fmla="*/ 289386 w 360050"/>
              <a:gd name="connsiteY25" fmla="*/ 169662 h 335281"/>
              <a:gd name="connsiteX26" fmla="*/ 307344 w 360050"/>
              <a:gd name="connsiteY26" fmla="*/ 179639 h 335281"/>
              <a:gd name="connsiteX27" fmla="*/ 333285 w 360050"/>
              <a:gd name="connsiteY27" fmla="*/ 169662 h 335281"/>
              <a:gd name="connsiteX28" fmla="*/ 339272 w 360050"/>
              <a:gd name="connsiteY28" fmla="*/ 171657 h 335281"/>
              <a:gd name="connsiteX29" fmla="*/ 359224 w 360050"/>
              <a:gd name="connsiteY29" fmla="*/ 205578 h 335281"/>
              <a:gd name="connsiteX30" fmla="*/ 357229 w 360050"/>
              <a:gd name="connsiteY30" fmla="*/ 211564 h 335281"/>
              <a:gd name="connsiteX31" fmla="*/ 335281 w 360050"/>
              <a:gd name="connsiteY31" fmla="*/ 227529 h 335281"/>
              <a:gd name="connsiteX32" fmla="*/ 335281 w 360050"/>
              <a:gd name="connsiteY32" fmla="*/ 237506 h 335281"/>
              <a:gd name="connsiteX33" fmla="*/ 335281 w 360050"/>
              <a:gd name="connsiteY33" fmla="*/ 247482 h 335281"/>
              <a:gd name="connsiteX34" fmla="*/ 357229 w 360050"/>
              <a:gd name="connsiteY34" fmla="*/ 263445 h 335281"/>
              <a:gd name="connsiteX35" fmla="*/ 359224 w 360050"/>
              <a:gd name="connsiteY35" fmla="*/ 269432 h 335281"/>
              <a:gd name="connsiteX36" fmla="*/ 339272 w 360050"/>
              <a:gd name="connsiteY36" fmla="*/ 303353 h 335281"/>
              <a:gd name="connsiteX37" fmla="*/ 333285 w 360050"/>
              <a:gd name="connsiteY37" fmla="*/ 305348 h 335281"/>
              <a:gd name="connsiteX38" fmla="*/ 307344 w 360050"/>
              <a:gd name="connsiteY38" fmla="*/ 295371 h 335281"/>
              <a:gd name="connsiteX39" fmla="*/ 289386 w 360050"/>
              <a:gd name="connsiteY39" fmla="*/ 305348 h 335281"/>
              <a:gd name="connsiteX40" fmla="*/ 285396 w 360050"/>
              <a:gd name="connsiteY40" fmla="*/ 331290 h 335281"/>
              <a:gd name="connsiteX41" fmla="*/ 279409 w 360050"/>
              <a:gd name="connsiteY41" fmla="*/ 335281 h 335281"/>
              <a:gd name="connsiteX42" fmla="*/ 239501 w 360050"/>
              <a:gd name="connsiteY42" fmla="*/ 335281 h 335281"/>
              <a:gd name="connsiteX43" fmla="*/ 233515 w 360050"/>
              <a:gd name="connsiteY43" fmla="*/ 331290 h 335281"/>
              <a:gd name="connsiteX44" fmla="*/ 229524 w 360050"/>
              <a:gd name="connsiteY44" fmla="*/ 305348 h 335281"/>
              <a:gd name="connsiteX45" fmla="*/ 211564 w 360050"/>
              <a:gd name="connsiteY45" fmla="*/ 295371 h 335281"/>
              <a:gd name="connsiteX46" fmla="*/ 185625 w 360050"/>
              <a:gd name="connsiteY46" fmla="*/ 305348 h 335281"/>
              <a:gd name="connsiteX47" fmla="*/ 179639 w 360050"/>
              <a:gd name="connsiteY47" fmla="*/ 303353 h 335281"/>
              <a:gd name="connsiteX48" fmla="*/ 159685 w 360050"/>
              <a:gd name="connsiteY48" fmla="*/ 269432 h 335281"/>
              <a:gd name="connsiteX49" fmla="*/ 163676 w 360050"/>
              <a:gd name="connsiteY49" fmla="*/ 261450 h 335281"/>
              <a:gd name="connsiteX50" fmla="*/ 185625 w 360050"/>
              <a:gd name="connsiteY50" fmla="*/ 245486 h 335281"/>
              <a:gd name="connsiteX51" fmla="*/ 185625 w 360050"/>
              <a:gd name="connsiteY51" fmla="*/ 225533 h 335281"/>
              <a:gd name="connsiteX52" fmla="*/ 163676 w 360050"/>
              <a:gd name="connsiteY52" fmla="*/ 209569 h 335281"/>
              <a:gd name="connsiteX53" fmla="*/ 161680 w 360050"/>
              <a:gd name="connsiteY53" fmla="*/ 203583 h 335281"/>
              <a:gd name="connsiteX54" fmla="*/ 181634 w 360050"/>
              <a:gd name="connsiteY54" fmla="*/ 169662 h 335281"/>
              <a:gd name="connsiteX55" fmla="*/ 187621 w 360050"/>
              <a:gd name="connsiteY55" fmla="*/ 167667 h 335281"/>
              <a:gd name="connsiteX56" fmla="*/ 211564 w 360050"/>
              <a:gd name="connsiteY56" fmla="*/ 177644 h 335281"/>
              <a:gd name="connsiteX57" fmla="*/ 229524 w 360050"/>
              <a:gd name="connsiteY57" fmla="*/ 167667 h 335281"/>
              <a:gd name="connsiteX58" fmla="*/ 233515 w 360050"/>
              <a:gd name="connsiteY58" fmla="*/ 143722 h 335281"/>
              <a:gd name="connsiteX59" fmla="*/ 239501 w 360050"/>
              <a:gd name="connsiteY59" fmla="*/ 139730 h 335281"/>
              <a:gd name="connsiteX60" fmla="*/ 27936 w 360050"/>
              <a:gd name="connsiteY60" fmla="*/ 39908 h 335281"/>
              <a:gd name="connsiteX61" fmla="*/ 325251 w 360050"/>
              <a:gd name="connsiteY61" fmla="*/ 39908 h 335281"/>
              <a:gd name="connsiteX62" fmla="*/ 359173 w 360050"/>
              <a:gd name="connsiteY62" fmla="*/ 121720 h 335281"/>
              <a:gd name="connsiteX63" fmla="*/ 341216 w 360050"/>
              <a:gd name="connsiteY63" fmla="*/ 159632 h 335281"/>
              <a:gd name="connsiteX64" fmla="*/ 335229 w 360050"/>
              <a:gd name="connsiteY64" fmla="*/ 157637 h 335281"/>
              <a:gd name="connsiteX65" fmla="*/ 331239 w 360050"/>
              <a:gd name="connsiteY65" fmla="*/ 157637 h 335281"/>
              <a:gd name="connsiteX66" fmla="*/ 309288 w 360050"/>
              <a:gd name="connsiteY66" fmla="*/ 165618 h 335281"/>
              <a:gd name="connsiteX67" fmla="*/ 299312 w 360050"/>
              <a:gd name="connsiteY67" fmla="*/ 159632 h 335281"/>
              <a:gd name="connsiteX68" fmla="*/ 295321 w 360050"/>
              <a:gd name="connsiteY68" fmla="*/ 137683 h 335281"/>
              <a:gd name="connsiteX69" fmla="*/ 279358 w 360050"/>
              <a:gd name="connsiteY69" fmla="*/ 125711 h 335281"/>
              <a:gd name="connsiteX70" fmla="*/ 269380 w 360050"/>
              <a:gd name="connsiteY70" fmla="*/ 125711 h 335281"/>
              <a:gd name="connsiteX71" fmla="*/ 239450 w 360050"/>
              <a:gd name="connsiteY71" fmla="*/ 125711 h 335281"/>
              <a:gd name="connsiteX72" fmla="*/ 223485 w 360050"/>
              <a:gd name="connsiteY72" fmla="*/ 137683 h 335281"/>
              <a:gd name="connsiteX73" fmla="*/ 219495 w 360050"/>
              <a:gd name="connsiteY73" fmla="*/ 159632 h 335281"/>
              <a:gd name="connsiteX74" fmla="*/ 211513 w 360050"/>
              <a:gd name="connsiteY74" fmla="*/ 165618 h 335281"/>
              <a:gd name="connsiteX75" fmla="*/ 179588 w 360050"/>
              <a:gd name="connsiteY75" fmla="*/ 121720 h 335281"/>
              <a:gd name="connsiteX76" fmla="*/ 135689 w 360050"/>
              <a:gd name="connsiteY76" fmla="*/ 165618 h 335281"/>
              <a:gd name="connsiteX77" fmla="*/ 89794 w 360050"/>
              <a:gd name="connsiteY77" fmla="*/ 121720 h 335281"/>
              <a:gd name="connsiteX78" fmla="*/ 45895 w 360050"/>
              <a:gd name="connsiteY78" fmla="*/ 165618 h 335281"/>
              <a:gd name="connsiteX79" fmla="*/ 0 w 360050"/>
              <a:gd name="connsiteY79" fmla="*/ 121720 h 335281"/>
              <a:gd name="connsiteX80" fmla="*/ 55872 w 360050"/>
              <a:gd name="connsiteY80" fmla="*/ 0 h 335281"/>
              <a:gd name="connsiteX81" fmla="*/ 295321 w 360050"/>
              <a:gd name="connsiteY81" fmla="*/ 0 h 335281"/>
              <a:gd name="connsiteX82" fmla="*/ 311283 w 360050"/>
              <a:gd name="connsiteY82" fmla="*/ 11972 h 335281"/>
              <a:gd name="connsiteX83" fmla="*/ 295321 w 360050"/>
              <a:gd name="connsiteY83" fmla="*/ 25940 h 335281"/>
              <a:gd name="connsiteX84" fmla="*/ 55872 w 360050"/>
              <a:gd name="connsiteY84" fmla="*/ 25940 h 335281"/>
              <a:gd name="connsiteX85" fmla="*/ 39908 w 360050"/>
              <a:gd name="connsiteY85" fmla="*/ 11972 h 335281"/>
              <a:gd name="connsiteX86" fmla="*/ 55872 w 360050"/>
              <a:gd name="connsiteY86" fmla="*/ 0 h 335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60050" h="335281">
                <a:moveTo>
                  <a:pt x="259454" y="199592"/>
                </a:moveTo>
                <a:cubicBezTo>
                  <a:pt x="239501" y="199592"/>
                  <a:pt x="223537" y="215555"/>
                  <a:pt x="223537" y="235510"/>
                </a:cubicBezTo>
                <a:cubicBezTo>
                  <a:pt x="223537" y="255463"/>
                  <a:pt x="239501" y="271428"/>
                  <a:pt x="259454" y="271428"/>
                </a:cubicBezTo>
                <a:cubicBezTo>
                  <a:pt x="279409" y="271428"/>
                  <a:pt x="295373" y="255463"/>
                  <a:pt x="295373" y="235510"/>
                </a:cubicBezTo>
                <a:cubicBezTo>
                  <a:pt x="295373" y="215555"/>
                  <a:pt x="279409" y="199592"/>
                  <a:pt x="259454" y="199592"/>
                </a:cubicBezTo>
                <a:close/>
                <a:moveTo>
                  <a:pt x="83807" y="167615"/>
                </a:moveTo>
                <a:cubicBezTo>
                  <a:pt x="95780" y="179587"/>
                  <a:pt x="111743" y="185572"/>
                  <a:pt x="127706" y="185572"/>
                </a:cubicBezTo>
                <a:cubicBezTo>
                  <a:pt x="139679" y="185572"/>
                  <a:pt x="151651" y="181581"/>
                  <a:pt x="161629" y="175597"/>
                </a:cubicBezTo>
                <a:lnTo>
                  <a:pt x="149655" y="197546"/>
                </a:lnTo>
                <a:cubicBezTo>
                  <a:pt x="145664" y="203531"/>
                  <a:pt x="147660" y="213508"/>
                  <a:pt x="153646" y="217500"/>
                </a:cubicBezTo>
                <a:lnTo>
                  <a:pt x="171605" y="229473"/>
                </a:lnTo>
                <a:lnTo>
                  <a:pt x="171605" y="235459"/>
                </a:lnTo>
                <a:lnTo>
                  <a:pt x="171605" y="241445"/>
                </a:lnTo>
                <a:lnTo>
                  <a:pt x="155643" y="253416"/>
                </a:lnTo>
                <a:cubicBezTo>
                  <a:pt x="149655" y="257407"/>
                  <a:pt x="147660" y="267385"/>
                  <a:pt x="151651" y="273372"/>
                </a:cubicBezTo>
                <a:lnTo>
                  <a:pt x="171605" y="309288"/>
                </a:lnTo>
                <a:cubicBezTo>
                  <a:pt x="173600" y="309288"/>
                  <a:pt x="175596" y="311283"/>
                  <a:pt x="175596" y="311283"/>
                </a:cubicBezTo>
                <a:lnTo>
                  <a:pt x="63853" y="311283"/>
                </a:lnTo>
                <a:cubicBezTo>
                  <a:pt x="53876" y="311283"/>
                  <a:pt x="37913" y="301306"/>
                  <a:pt x="37913" y="285344"/>
                </a:cubicBezTo>
                <a:lnTo>
                  <a:pt x="37913" y="185572"/>
                </a:lnTo>
                <a:lnTo>
                  <a:pt x="39908" y="185572"/>
                </a:lnTo>
                <a:cubicBezTo>
                  <a:pt x="57867" y="185572"/>
                  <a:pt x="71835" y="179587"/>
                  <a:pt x="83807" y="167615"/>
                </a:cubicBezTo>
                <a:close/>
                <a:moveTo>
                  <a:pt x="239501" y="139730"/>
                </a:moveTo>
                <a:lnTo>
                  <a:pt x="279409" y="139730"/>
                </a:lnTo>
                <a:cubicBezTo>
                  <a:pt x="283400" y="139730"/>
                  <a:pt x="285396" y="141725"/>
                  <a:pt x="285396" y="143722"/>
                </a:cubicBezTo>
                <a:lnTo>
                  <a:pt x="289386" y="169662"/>
                </a:lnTo>
                <a:cubicBezTo>
                  <a:pt x="295373" y="171657"/>
                  <a:pt x="301359" y="175648"/>
                  <a:pt x="307344" y="179639"/>
                </a:cubicBezTo>
                <a:lnTo>
                  <a:pt x="333285" y="169662"/>
                </a:lnTo>
                <a:cubicBezTo>
                  <a:pt x="335281" y="167667"/>
                  <a:pt x="337276" y="169662"/>
                  <a:pt x="339272" y="171657"/>
                </a:cubicBezTo>
                <a:lnTo>
                  <a:pt x="359224" y="205578"/>
                </a:lnTo>
                <a:cubicBezTo>
                  <a:pt x="359224" y="207573"/>
                  <a:pt x="359224" y="209569"/>
                  <a:pt x="357229" y="211564"/>
                </a:cubicBezTo>
                <a:lnTo>
                  <a:pt x="335281" y="227529"/>
                </a:lnTo>
                <a:lnTo>
                  <a:pt x="335281" y="237506"/>
                </a:lnTo>
                <a:lnTo>
                  <a:pt x="335281" y="247482"/>
                </a:lnTo>
                <a:lnTo>
                  <a:pt x="357229" y="263445"/>
                </a:lnTo>
                <a:cubicBezTo>
                  <a:pt x="359224" y="265440"/>
                  <a:pt x="361220" y="267437"/>
                  <a:pt x="359224" y="269432"/>
                </a:cubicBezTo>
                <a:lnTo>
                  <a:pt x="339272" y="303353"/>
                </a:lnTo>
                <a:cubicBezTo>
                  <a:pt x="339272" y="305348"/>
                  <a:pt x="335281" y="305348"/>
                  <a:pt x="333285" y="305348"/>
                </a:cubicBezTo>
                <a:lnTo>
                  <a:pt x="307344" y="295371"/>
                </a:lnTo>
                <a:cubicBezTo>
                  <a:pt x="301359" y="299362"/>
                  <a:pt x="295373" y="303353"/>
                  <a:pt x="289386" y="305348"/>
                </a:cubicBezTo>
                <a:lnTo>
                  <a:pt x="285396" y="331290"/>
                </a:lnTo>
                <a:cubicBezTo>
                  <a:pt x="283400" y="333285"/>
                  <a:pt x="281405" y="335281"/>
                  <a:pt x="279409" y="335281"/>
                </a:cubicBezTo>
                <a:lnTo>
                  <a:pt x="239501" y="335281"/>
                </a:lnTo>
                <a:cubicBezTo>
                  <a:pt x="235510" y="335281"/>
                  <a:pt x="233515" y="333285"/>
                  <a:pt x="233515" y="331290"/>
                </a:cubicBezTo>
                <a:lnTo>
                  <a:pt x="229524" y="305348"/>
                </a:lnTo>
                <a:cubicBezTo>
                  <a:pt x="223537" y="303353"/>
                  <a:pt x="217550" y="299362"/>
                  <a:pt x="211564" y="295371"/>
                </a:cubicBezTo>
                <a:lnTo>
                  <a:pt x="185625" y="305348"/>
                </a:lnTo>
                <a:cubicBezTo>
                  <a:pt x="183630" y="305348"/>
                  <a:pt x="181634" y="305348"/>
                  <a:pt x="179639" y="303353"/>
                </a:cubicBezTo>
                <a:lnTo>
                  <a:pt x="159685" y="269432"/>
                </a:lnTo>
                <a:cubicBezTo>
                  <a:pt x="159685" y="265440"/>
                  <a:pt x="159685" y="263445"/>
                  <a:pt x="163676" y="261450"/>
                </a:cubicBezTo>
                <a:lnTo>
                  <a:pt x="185625" y="245486"/>
                </a:lnTo>
                <a:lnTo>
                  <a:pt x="185625" y="225533"/>
                </a:lnTo>
                <a:lnTo>
                  <a:pt x="163676" y="209569"/>
                </a:lnTo>
                <a:cubicBezTo>
                  <a:pt x="161680" y="207573"/>
                  <a:pt x="159685" y="205578"/>
                  <a:pt x="161680" y="203583"/>
                </a:cubicBezTo>
                <a:lnTo>
                  <a:pt x="181634" y="169662"/>
                </a:lnTo>
                <a:cubicBezTo>
                  <a:pt x="181634" y="167667"/>
                  <a:pt x="185625" y="167667"/>
                  <a:pt x="187621" y="167667"/>
                </a:cubicBezTo>
                <a:lnTo>
                  <a:pt x="211564" y="177644"/>
                </a:lnTo>
                <a:cubicBezTo>
                  <a:pt x="217550" y="173653"/>
                  <a:pt x="223537" y="169662"/>
                  <a:pt x="229524" y="167667"/>
                </a:cubicBezTo>
                <a:lnTo>
                  <a:pt x="233515" y="143722"/>
                </a:lnTo>
                <a:cubicBezTo>
                  <a:pt x="235510" y="141725"/>
                  <a:pt x="237506" y="139730"/>
                  <a:pt x="239501" y="139730"/>
                </a:cubicBezTo>
                <a:close/>
                <a:moveTo>
                  <a:pt x="27936" y="39908"/>
                </a:moveTo>
                <a:lnTo>
                  <a:pt x="325251" y="39908"/>
                </a:lnTo>
                <a:lnTo>
                  <a:pt x="359173" y="121720"/>
                </a:lnTo>
                <a:cubicBezTo>
                  <a:pt x="359173" y="135687"/>
                  <a:pt x="351193" y="149656"/>
                  <a:pt x="341216" y="159632"/>
                </a:cubicBezTo>
                <a:cubicBezTo>
                  <a:pt x="339220" y="157637"/>
                  <a:pt x="337225" y="157637"/>
                  <a:pt x="335229" y="157637"/>
                </a:cubicBezTo>
                <a:lnTo>
                  <a:pt x="331239" y="157637"/>
                </a:lnTo>
                <a:lnTo>
                  <a:pt x="309288" y="165618"/>
                </a:lnTo>
                <a:cubicBezTo>
                  <a:pt x="305297" y="163623"/>
                  <a:pt x="303303" y="161627"/>
                  <a:pt x="299312" y="159632"/>
                </a:cubicBezTo>
                <a:lnTo>
                  <a:pt x="295321" y="137683"/>
                </a:lnTo>
                <a:cubicBezTo>
                  <a:pt x="293326" y="131696"/>
                  <a:pt x="287340" y="125711"/>
                  <a:pt x="279358" y="125711"/>
                </a:cubicBezTo>
                <a:lnTo>
                  <a:pt x="269380" y="125711"/>
                </a:lnTo>
                <a:lnTo>
                  <a:pt x="239450" y="125711"/>
                </a:lnTo>
                <a:cubicBezTo>
                  <a:pt x="229473" y="125711"/>
                  <a:pt x="223485" y="131696"/>
                  <a:pt x="223485" y="137683"/>
                </a:cubicBezTo>
                <a:lnTo>
                  <a:pt x="219495" y="159632"/>
                </a:lnTo>
                <a:cubicBezTo>
                  <a:pt x="217499" y="161627"/>
                  <a:pt x="213508" y="163623"/>
                  <a:pt x="211513" y="165618"/>
                </a:cubicBezTo>
                <a:cubicBezTo>
                  <a:pt x="193554" y="159632"/>
                  <a:pt x="179588" y="141673"/>
                  <a:pt x="179588" y="121720"/>
                </a:cubicBezTo>
                <a:cubicBezTo>
                  <a:pt x="179588" y="143670"/>
                  <a:pt x="159634" y="165618"/>
                  <a:pt x="135689" y="165618"/>
                </a:cubicBezTo>
                <a:cubicBezTo>
                  <a:pt x="109748" y="165618"/>
                  <a:pt x="89794" y="147661"/>
                  <a:pt x="89794" y="121720"/>
                </a:cubicBezTo>
                <a:cubicBezTo>
                  <a:pt x="89794" y="143670"/>
                  <a:pt x="69840" y="165618"/>
                  <a:pt x="45895" y="165618"/>
                </a:cubicBezTo>
                <a:cubicBezTo>
                  <a:pt x="19954" y="165618"/>
                  <a:pt x="0" y="147661"/>
                  <a:pt x="0" y="121720"/>
                </a:cubicBezTo>
                <a:close/>
                <a:moveTo>
                  <a:pt x="55872" y="0"/>
                </a:moveTo>
                <a:lnTo>
                  <a:pt x="295321" y="0"/>
                </a:lnTo>
                <a:cubicBezTo>
                  <a:pt x="305297" y="0"/>
                  <a:pt x="311283" y="5986"/>
                  <a:pt x="311283" y="11972"/>
                </a:cubicBezTo>
                <a:cubicBezTo>
                  <a:pt x="311283" y="19954"/>
                  <a:pt x="305297" y="25940"/>
                  <a:pt x="295321" y="25940"/>
                </a:cubicBezTo>
                <a:lnTo>
                  <a:pt x="55872" y="25940"/>
                </a:lnTo>
                <a:cubicBezTo>
                  <a:pt x="47890" y="25940"/>
                  <a:pt x="39908" y="19954"/>
                  <a:pt x="39908" y="11972"/>
                </a:cubicBezTo>
                <a:cubicBezTo>
                  <a:pt x="39908" y="5986"/>
                  <a:pt x="47890" y="0"/>
                  <a:pt x="55872" y="0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122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6" name="任意多边形: 形状 58"/>
          <p:cNvSpPr/>
          <p:nvPr>
            <p:custDataLst>
              <p:tags r:id="rId18"/>
            </p:custDataLst>
          </p:nvPr>
        </p:nvSpPr>
        <p:spPr>
          <a:xfrm>
            <a:off x="6688020" y="2232201"/>
            <a:ext cx="359999" cy="244285"/>
          </a:xfrm>
          <a:custGeom>
            <a:avLst/>
            <a:gdLst>
              <a:gd name="connsiteX0" fmla="*/ 303701 w 359999"/>
              <a:gd name="connsiteY0" fmla="*/ 107512 h 244285"/>
              <a:gd name="connsiteX1" fmla="*/ 226213 w 359999"/>
              <a:gd name="connsiteY1" fmla="*/ 705 h 244285"/>
              <a:gd name="connsiteX2" fmla="*/ 131931 w 359999"/>
              <a:gd name="connsiteY2" fmla="*/ 62982 h 244285"/>
              <a:gd name="connsiteX3" fmla="*/ 80693 w 359999"/>
              <a:gd name="connsiteY3" fmla="*/ 59064 h 244285"/>
              <a:gd name="connsiteX4" fmla="*/ 58873 w 359999"/>
              <a:gd name="connsiteY4" fmla="*/ 107307 h 244285"/>
              <a:gd name="connsiteX5" fmla="*/ 114 w 359999"/>
              <a:gd name="connsiteY5" fmla="*/ 181454 h 244285"/>
              <a:gd name="connsiteX6" fmla="*/ 63897 w 359999"/>
              <a:gd name="connsiteY6" fmla="*/ 244404 h 244285"/>
              <a:gd name="connsiteX7" fmla="*/ 162250 w 359999"/>
              <a:gd name="connsiteY7" fmla="*/ 244404 h 244285"/>
              <a:gd name="connsiteX8" fmla="*/ 162250 w 359999"/>
              <a:gd name="connsiteY8" fmla="*/ 179262 h 244285"/>
              <a:gd name="connsiteX9" fmla="*/ 131338 w 359999"/>
              <a:gd name="connsiteY9" fmla="*/ 179262 h 244285"/>
              <a:gd name="connsiteX10" fmla="*/ 183322 w 359999"/>
              <a:gd name="connsiteY10" fmla="*/ 120873 h 244285"/>
              <a:gd name="connsiteX11" fmla="*/ 235307 w 359999"/>
              <a:gd name="connsiteY11" fmla="*/ 179262 h 244285"/>
              <a:gd name="connsiteX12" fmla="*/ 204394 w 359999"/>
              <a:gd name="connsiteY12" fmla="*/ 179262 h 244285"/>
              <a:gd name="connsiteX13" fmla="*/ 204394 w 359999"/>
              <a:gd name="connsiteY13" fmla="*/ 244404 h 244285"/>
              <a:gd name="connsiteX14" fmla="*/ 293654 w 359999"/>
              <a:gd name="connsiteY14" fmla="*/ 244404 h 244285"/>
              <a:gd name="connsiteX15" fmla="*/ 359935 w 359999"/>
              <a:gd name="connsiteY15" fmla="*/ 185168 h 244285"/>
              <a:gd name="connsiteX16" fmla="*/ 303701 w 359999"/>
              <a:gd name="connsiteY16" fmla="*/ 107512 h 244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9999" h="244285">
                <a:moveTo>
                  <a:pt x="303701" y="107512"/>
                </a:moveTo>
                <a:cubicBezTo>
                  <a:pt x="303701" y="107512"/>
                  <a:pt x="310475" y="11669"/>
                  <a:pt x="226213" y="705"/>
                </a:cubicBezTo>
                <a:cubicBezTo>
                  <a:pt x="153929" y="-6956"/>
                  <a:pt x="131931" y="62982"/>
                  <a:pt x="131931" y="62982"/>
                </a:cubicBezTo>
                <a:cubicBezTo>
                  <a:pt x="131931" y="62982"/>
                  <a:pt x="110059" y="41053"/>
                  <a:pt x="80693" y="59064"/>
                </a:cubicBezTo>
                <a:cubicBezTo>
                  <a:pt x="54211" y="75934"/>
                  <a:pt x="58873" y="107307"/>
                  <a:pt x="58873" y="107307"/>
                </a:cubicBezTo>
                <a:cubicBezTo>
                  <a:pt x="58873" y="107307"/>
                  <a:pt x="114" y="118944"/>
                  <a:pt x="114" y="181454"/>
                </a:cubicBezTo>
                <a:cubicBezTo>
                  <a:pt x="1479" y="243732"/>
                  <a:pt x="63897" y="244404"/>
                  <a:pt x="63897" y="244404"/>
                </a:cubicBezTo>
                <a:lnTo>
                  <a:pt x="162250" y="244404"/>
                </a:lnTo>
                <a:lnTo>
                  <a:pt x="162250" y="179262"/>
                </a:lnTo>
                <a:lnTo>
                  <a:pt x="131338" y="179262"/>
                </a:lnTo>
                <a:lnTo>
                  <a:pt x="183322" y="120873"/>
                </a:lnTo>
                <a:lnTo>
                  <a:pt x="235307" y="179262"/>
                </a:lnTo>
                <a:lnTo>
                  <a:pt x="204394" y="179262"/>
                </a:lnTo>
                <a:lnTo>
                  <a:pt x="204394" y="244404"/>
                </a:lnTo>
                <a:lnTo>
                  <a:pt x="293654" y="244404"/>
                </a:lnTo>
                <a:cubicBezTo>
                  <a:pt x="293654" y="244404"/>
                  <a:pt x="351821" y="244404"/>
                  <a:pt x="359935" y="185168"/>
                </a:cubicBezTo>
                <a:cubicBezTo>
                  <a:pt x="363799" y="120259"/>
                  <a:pt x="303701" y="107512"/>
                  <a:pt x="303701" y="107512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1259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3" name="任意多边形: 形状 60"/>
          <p:cNvSpPr/>
          <p:nvPr>
            <p:custDataLst>
              <p:tags r:id="rId19"/>
            </p:custDataLst>
          </p:nvPr>
        </p:nvSpPr>
        <p:spPr>
          <a:xfrm>
            <a:off x="5127348" y="2207399"/>
            <a:ext cx="360000" cy="293890"/>
          </a:xfrm>
          <a:custGeom>
            <a:avLst/>
            <a:gdLst>
              <a:gd name="connsiteX0" fmla="*/ 54985 w 360000"/>
              <a:gd name="connsiteY0" fmla="*/ 182858 h 293890"/>
              <a:gd name="connsiteX1" fmla="*/ 54985 w 360000"/>
              <a:gd name="connsiteY1" fmla="*/ 236325 h 293890"/>
              <a:gd name="connsiteX2" fmla="*/ 63497 w 360000"/>
              <a:gd name="connsiteY2" fmla="*/ 248835 h 293890"/>
              <a:gd name="connsiteX3" fmla="*/ 175595 w 360000"/>
              <a:gd name="connsiteY3" fmla="*/ 293069 h 293890"/>
              <a:gd name="connsiteX4" fmla="*/ 185583 w 360000"/>
              <a:gd name="connsiteY4" fmla="*/ 293023 h 293890"/>
              <a:gd name="connsiteX5" fmla="*/ 298242 w 360000"/>
              <a:gd name="connsiteY5" fmla="*/ 247361 h 293890"/>
              <a:gd name="connsiteX6" fmla="*/ 306639 w 360000"/>
              <a:gd name="connsiteY6" fmla="*/ 234897 h 293890"/>
              <a:gd name="connsiteX7" fmla="*/ 306639 w 360000"/>
              <a:gd name="connsiteY7" fmla="*/ 180962 h 293890"/>
              <a:gd name="connsiteX8" fmla="*/ 351916 w 360000"/>
              <a:gd name="connsiteY8" fmla="*/ 161747 h 293890"/>
              <a:gd name="connsiteX9" fmla="*/ 359041 w 360000"/>
              <a:gd name="connsiteY9" fmla="*/ 144113 h 293890"/>
              <a:gd name="connsiteX10" fmla="*/ 356283 w 360000"/>
              <a:gd name="connsiteY10" fmla="*/ 139970 h 293890"/>
              <a:gd name="connsiteX11" fmla="*/ 306235 w 360000"/>
              <a:gd name="connsiteY11" fmla="*/ 88731 h 293890"/>
              <a:gd name="connsiteX12" fmla="*/ 351981 w 360000"/>
              <a:gd name="connsiteY12" fmla="*/ 44654 h 293890"/>
              <a:gd name="connsiteX13" fmla="*/ 352335 w 360000"/>
              <a:gd name="connsiteY13" fmla="*/ 25638 h 293890"/>
              <a:gd name="connsiteX14" fmla="*/ 345554 w 360000"/>
              <a:gd name="connsiteY14" fmla="*/ 21838 h 293890"/>
              <a:gd name="connsiteX15" fmla="*/ 249635 w 360000"/>
              <a:gd name="connsiteY15" fmla="*/ 623 h 293890"/>
              <a:gd name="connsiteX16" fmla="*/ 238181 w 360000"/>
              <a:gd name="connsiteY16" fmla="*/ 3373 h 293890"/>
              <a:gd name="connsiteX17" fmla="*/ 184467 w 360000"/>
              <a:gd name="connsiteY17" fmla="*/ 47611 h 293890"/>
              <a:gd name="connsiteX18" fmla="*/ 125846 w 360000"/>
              <a:gd name="connsiteY18" fmla="*/ 2875 h 293890"/>
              <a:gd name="connsiteX19" fmla="*/ 115109 w 360000"/>
              <a:gd name="connsiteY19" fmla="*/ 367 h 293890"/>
              <a:gd name="connsiteX20" fmla="*/ 16071 w 360000"/>
              <a:gd name="connsiteY20" fmla="*/ 19712 h 293890"/>
              <a:gd name="connsiteX21" fmla="*/ 5451 w 360000"/>
              <a:gd name="connsiteY21" fmla="*/ 35489 h 293890"/>
              <a:gd name="connsiteX22" fmla="*/ 9170 w 360000"/>
              <a:gd name="connsiteY22" fmla="*/ 42450 h 293890"/>
              <a:gd name="connsiteX23" fmla="*/ 56123 w 360000"/>
              <a:gd name="connsiteY23" fmla="*/ 89112 h 293890"/>
              <a:gd name="connsiteX24" fmla="*/ 64571 w 360000"/>
              <a:gd name="connsiteY24" fmla="*/ 89112 h 293890"/>
              <a:gd name="connsiteX25" fmla="*/ 180599 w 360000"/>
              <a:gd name="connsiteY25" fmla="*/ 51860 h 293890"/>
              <a:gd name="connsiteX26" fmla="*/ 297029 w 360000"/>
              <a:gd name="connsiteY26" fmla="*/ 89112 h 293890"/>
              <a:gd name="connsiteX27" fmla="*/ 187528 w 360000"/>
              <a:gd name="connsiteY27" fmla="*/ 136757 h 293890"/>
              <a:gd name="connsiteX28" fmla="*/ 64571 w 360000"/>
              <a:gd name="connsiteY28" fmla="*/ 89112 h 293890"/>
              <a:gd name="connsiteX29" fmla="*/ 55901 w 360000"/>
              <a:gd name="connsiteY29" fmla="*/ 89112 h 293890"/>
              <a:gd name="connsiteX30" fmla="*/ 4092 w 360000"/>
              <a:gd name="connsiteY30" fmla="*/ 140500 h 293890"/>
              <a:gd name="connsiteX31" fmla="*/ 4014 w 360000"/>
              <a:gd name="connsiteY31" fmla="*/ 159518 h 293890"/>
              <a:gd name="connsiteX32" fmla="*/ 8170 w 360000"/>
              <a:gd name="connsiteY32" fmla="*/ 162368 h 293890"/>
              <a:gd name="connsiteX33" fmla="*/ 54985 w 360000"/>
              <a:gd name="connsiteY33" fmla="*/ 182858 h 293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000" h="293890">
                <a:moveTo>
                  <a:pt x="54985" y="182858"/>
                </a:moveTo>
                <a:lnTo>
                  <a:pt x="54985" y="236325"/>
                </a:lnTo>
                <a:cubicBezTo>
                  <a:pt x="54985" y="241847"/>
                  <a:pt x="58360" y="246808"/>
                  <a:pt x="63497" y="248835"/>
                </a:cubicBezTo>
                <a:lnTo>
                  <a:pt x="175595" y="293069"/>
                </a:lnTo>
                <a:cubicBezTo>
                  <a:pt x="178806" y="294335"/>
                  <a:pt x="182384" y="294319"/>
                  <a:pt x="185583" y="293023"/>
                </a:cubicBezTo>
                <a:lnTo>
                  <a:pt x="298242" y="247361"/>
                </a:lnTo>
                <a:cubicBezTo>
                  <a:pt x="303318" y="245304"/>
                  <a:pt x="306639" y="240373"/>
                  <a:pt x="306639" y="234897"/>
                </a:cubicBezTo>
                <a:lnTo>
                  <a:pt x="306639" y="180962"/>
                </a:lnTo>
                <a:lnTo>
                  <a:pt x="351916" y="161747"/>
                </a:lnTo>
                <a:cubicBezTo>
                  <a:pt x="358754" y="158845"/>
                  <a:pt x="361944" y="150950"/>
                  <a:pt x="359041" y="144113"/>
                </a:cubicBezTo>
                <a:cubicBezTo>
                  <a:pt x="358388" y="142572"/>
                  <a:pt x="357452" y="141167"/>
                  <a:pt x="356283" y="139970"/>
                </a:cubicBezTo>
                <a:lnTo>
                  <a:pt x="306235" y="88731"/>
                </a:lnTo>
                <a:lnTo>
                  <a:pt x="351981" y="44654"/>
                </a:lnTo>
                <a:cubicBezTo>
                  <a:pt x="357329" y="39501"/>
                  <a:pt x="357488" y="30987"/>
                  <a:pt x="352335" y="25638"/>
                </a:cubicBezTo>
                <a:cubicBezTo>
                  <a:pt x="350498" y="23732"/>
                  <a:pt x="348140" y="22410"/>
                  <a:pt x="345554" y="21838"/>
                </a:cubicBezTo>
                <a:lnTo>
                  <a:pt x="249635" y="623"/>
                </a:lnTo>
                <a:cubicBezTo>
                  <a:pt x="245598" y="-270"/>
                  <a:pt x="241374" y="744"/>
                  <a:pt x="238181" y="3373"/>
                </a:cubicBezTo>
                <a:lnTo>
                  <a:pt x="184467" y="47611"/>
                </a:lnTo>
                <a:lnTo>
                  <a:pt x="125846" y="2875"/>
                </a:lnTo>
                <a:cubicBezTo>
                  <a:pt x="122790" y="542"/>
                  <a:pt x="118882" y="-370"/>
                  <a:pt x="115109" y="367"/>
                </a:cubicBezTo>
                <a:lnTo>
                  <a:pt x="16071" y="19712"/>
                </a:lnTo>
                <a:cubicBezTo>
                  <a:pt x="8782" y="21136"/>
                  <a:pt x="4027" y="28200"/>
                  <a:pt x="5451" y="35489"/>
                </a:cubicBezTo>
                <a:cubicBezTo>
                  <a:pt x="5966" y="38129"/>
                  <a:pt x="7262" y="40554"/>
                  <a:pt x="9170" y="42450"/>
                </a:cubicBezTo>
                <a:lnTo>
                  <a:pt x="56123" y="89112"/>
                </a:lnTo>
                <a:lnTo>
                  <a:pt x="64571" y="89112"/>
                </a:lnTo>
                <a:lnTo>
                  <a:pt x="180599" y="51860"/>
                </a:lnTo>
                <a:lnTo>
                  <a:pt x="297029" y="89112"/>
                </a:lnTo>
                <a:lnTo>
                  <a:pt x="187528" y="136757"/>
                </a:lnTo>
                <a:lnTo>
                  <a:pt x="64571" y="89112"/>
                </a:lnTo>
                <a:lnTo>
                  <a:pt x="55901" y="89112"/>
                </a:lnTo>
                <a:lnTo>
                  <a:pt x="4092" y="140500"/>
                </a:lnTo>
                <a:cubicBezTo>
                  <a:pt x="-1182" y="145730"/>
                  <a:pt x="-1216" y="154245"/>
                  <a:pt x="4014" y="159518"/>
                </a:cubicBezTo>
                <a:cubicBezTo>
                  <a:pt x="5208" y="160722"/>
                  <a:pt x="6617" y="161689"/>
                  <a:pt x="8170" y="162368"/>
                </a:cubicBezTo>
                <a:lnTo>
                  <a:pt x="54985" y="18285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 w="131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4" name="任意多边形: 形状 62"/>
          <p:cNvSpPr/>
          <p:nvPr>
            <p:custDataLst>
              <p:tags r:id="rId20"/>
            </p:custDataLst>
          </p:nvPr>
        </p:nvSpPr>
        <p:spPr>
          <a:xfrm>
            <a:off x="4354457" y="3506740"/>
            <a:ext cx="360000" cy="359529"/>
          </a:xfrm>
          <a:custGeom>
            <a:avLst/>
            <a:gdLst>
              <a:gd name="connsiteX0" fmla="*/ 307013 w 360000"/>
              <a:gd name="connsiteY0" fmla="*/ 114 h 359529"/>
              <a:gd name="connsiteX1" fmla="*/ 119203 w 360000"/>
              <a:gd name="connsiteY1" fmla="*/ 114 h 359529"/>
              <a:gd name="connsiteX2" fmla="*/ 66491 w 360000"/>
              <a:gd name="connsiteY2" fmla="*/ 52582 h 359529"/>
              <a:gd name="connsiteX3" fmla="*/ 66491 w 360000"/>
              <a:gd name="connsiteY3" fmla="*/ 80953 h 359529"/>
              <a:gd name="connsiteX4" fmla="*/ 37988 w 360000"/>
              <a:gd name="connsiteY4" fmla="*/ 80953 h 359529"/>
              <a:gd name="connsiteX5" fmla="*/ 114 w 360000"/>
              <a:gd name="connsiteY5" fmla="*/ 118263 h 359529"/>
              <a:gd name="connsiteX6" fmla="*/ 114 w 360000"/>
              <a:gd name="connsiteY6" fmla="*/ 271390 h 359529"/>
              <a:gd name="connsiteX7" fmla="*/ 37988 w 360000"/>
              <a:gd name="connsiteY7" fmla="*/ 309089 h 359529"/>
              <a:gd name="connsiteX8" fmla="*/ 76253 w 360000"/>
              <a:gd name="connsiteY8" fmla="*/ 309089 h 359529"/>
              <a:gd name="connsiteX9" fmla="*/ 76253 w 360000"/>
              <a:gd name="connsiteY9" fmla="*/ 352228 h 359529"/>
              <a:gd name="connsiteX10" fmla="*/ 84452 w 360000"/>
              <a:gd name="connsiteY10" fmla="*/ 359614 h 359529"/>
              <a:gd name="connsiteX11" fmla="*/ 89138 w 360000"/>
              <a:gd name="connsiteY11" fmla="*/ 357670 h 359529"/>
              <a:gd name="connsiteX12" fmla="*/ 137554 w 360000"/>
              <a:gd name="connsiteY12" fmla="*/ 309478 h 359529"/>
              <a:gd name="connsiteX13" fmla="*/ 137945 w 360000"/>
              <a:gd name="connsiteY13" fmla="*/ 309089 h 359529"/>
              <a:gd name="connsiteX14" fmla="*/ 241806 w 360000"/>
              <a:gd name="connsiteY14" fmla="*/ 309089 h 359529"/>
              <a:gd name="connsiteX15" fmla="*/ 279680 w 360000"/>
              <a:gd name="connsiteY15" fmla="*/ 271779 h 359529"/>
              <a:gd name="connsiteX16" fmla="*/ 279680 w 360000"/>
              <a:gd name="connsiteY16" fmla="*/ 246128 h 359529"/>
              <a:gd name="connsiteX17" fmla="*/ 307402 w 360000"/>
              <a:gd name="connsiteY17" fmla="*/ 246128 h 359529"/>
              <a:gd name="connsiteX18" fmla="*/ 360114 w 360000"/>
              <a:gd name="connsiteY18" fmla="*/ 193660 h 359529"/>
              <a:gd name="connsiteX19" fmla="*/ 360114 w 360000"/>
              <a:gd name="connsiteY19" fmla="*/ 52582 h 359529"/>
              <a:gd name="connsiteX20" fmla="*/ 307013 w 360000"/>
              <a:gd name="connsiteY20" fmla="*/ 114 h 359529"/>
              <a:gd name="connsiteX21" fmla="*/ 168790 w 360000"/>
              <a:gd name="connsiteY21" fmla="*/ 234469 h 359529"/>
              <a:gd name="connsiteX22" fmla="*/ 151611 w 360000"/>
              <a:gd name="connsiteY22" fmla="*/ 245351 h 359529"/>
              <a:gd name="connsiteX23" fmla="*/ 149268 w 360000"/>
              <a:gd name="connsiteY23" fmla="*/ 248460 h 359529"/>
              <a:gd name="connsiteX24" fmla="*/ 149268 w 360000"/>
              <a:gd name="connsiteY24" fmla="*/ 257010 h 359529"/>
              <a:gd name="connsiteX25" fmla="*/ 144192 w 360000"/>
              <a:gd name="connsiteY25" fmla="*/ 262840 h 359529"/>
              <a:gd name="connsiteX26" fmla="*/ 134040 w 360000"/>
              <a:gd name="connsiteY26" fmla="*/ 262840 h 359529"/>
              <a:gd name="connsiteX27" fmla="*/ 128183 w 360000"/>
              <a:gd name="connsiteY27" fmla="*/ 257399 h 359529"/>
              <a:gd name="connsiteX28" fmla="*/ 128183 w 360000"/>
              <a:gd name="connsiteY28" fmla="*/ 250403 h 359529"/>
              <a:gd name="connsiteX29" fmla="*/ 127793 w 360000"/>
              <a:gd name="connsiteY29" fmla="*/ 247293 h 359529"/>
              <a:gd name="connsiteX30" fmla="*/ 125060 w 360000"/>
              <a:gd name="connsiteY30" fmla="*/ 246516 h 359529"/>
              <a:gd name="connsiteX31" fmla="*/ 108270 w 360000"/>
              <a:gd name="connsiteY31" fmla="*/ 241853 h 359529"/>
              <a:gd name="connsiteX32" fmla="*/ 103975 w 360000"/>
              <a:gd name="connsiteY32" fmla="*/ 232525 h 359529"/>
              <a:gd name="connsiteX33" fmla="*/ 106708 w 360000"/>
              <a:gd name="connsiteY33" fmla="*/ 223198 h 359529"/>
              <a:gd name="connsiteX34" fmla="*/ 111394 w 360000"/>
              <a:gd name="connsiteY34" fmla="*/ 218534 h 359529"/>
              <a:gd name="connsiteX35" fmla="*/ 115298 w 360000"/>
              <a:gd name="connsiteY35" fmla="*/ 219700 h 359529"/>
              <a:gd name="connsiteX36" fmla="*/ 132869 w 360000"/>
              <a:gd name="connsiteY36" fmla="*/ 224752 h 359529"/>
              <a:gd name="connsiteX37" fmla="*/ 143802 w 360000"/>
              <a:gd name="connsiteY37" fmla="*/ 223198 h 359529"/>
              <a:gd name="connsiteX38" fmla="*/ 148487 w 360000"/>
              <a:gd name="connsiteY38" fmla="*/ 217368 h 359529"/>
              <a:gd name="connsiteX39" fmla="*/ 145364 w 360000"/>
              <a:gd name="connsiteY39" fmla="*/ 210373 h 359529"/>
              <a:gd name="connsiteX40" fmla="*/ 139116 w 360000"/>
              <a:gd name="connsiteY40" fmla="*/ 206874 h 359529"/>
              <a:gd name="connsiteX41" fmla="*/ 133259 w 360000"/>
              <a:gd name="connsiteY41" fmla="*/ 204543 h 359529"/>
              <a:gd name="connsiteX42" fmla="*/ 120374 w 360000"/>
              <a:gd name="connsiteY42" fmla="*/ 198713 h 359529"/>
              <a:gd name="connsiteX43" fmla="*/ 104756 w 360000"/>
              <a:gd name="connsiteY43" fmla="*/ 171896 h 359529"/>
              <a:gd name="connsiteX44" fmla="*/ 126231 w 360000"/>
              <a:gd name="connsiteY44" fmla="*/ 144691 h 359529"/>
              <a:gd name="connsiteX45" fmla="*/ 129745 w 360000"/>
              <a:gd name="connsiteY45" fmla="*/ 139638 h 359529"/>
              <a:gd name="connsiteX46" fmla="*/ 129745 w 360000"/>
              <a:gd name="connsiteY46" fmla="*/ 137696 h 359529"/>
              <a:gd name="connsiteX47" fmla="*/ 129745 w 360000"/>
              <a:gd name="connsiteY47" fmla="*/ 134197 h 359529"/>
              <a:gd name="connsiteX48" fmla="*/ 136383 w 360000"/>
              <a:gd name="connsiteY48" fmla="*/ 127590 h 359529"/>
              <a:gd name="connsiteX49" fmla="*/ 140678 w 360000"/>
              <a:gd name="connsiteY49" fmla="*/ 127590 h 359529"/>
              <a:gd name="connsiteX50" fmla="*/ 150049 w 360000"/>
              <a:gd name="connsiteY50" fmla="*/ 137696 h 359529"/>
              <a:gd name="connsiteX51" fmla="*/ 154344 w 360000"/>
              <a:gd name="connsiteY51" fmla="*/ 142360 h 359529"/>
              <a:gd name="connsiteX52" fmla="*/ 167619 w 360000"/>
              <a:gd name="connsiteY52" fmla="*/ 146245 h 359529"/>
              <a:gd name="connsiteX53" fmla="*/ 171133 w 360000"/>
              <a:gd name="connsiteY53" fmla="*/ 153241 h 359529"/>
              <a:gd name="connsiteX54" fmla="*/ 171133 w 360000"/>
              <a:gd name="connsiteY54" fmla="*/ 153630 h 359529"/>
              <a:gd name="connsiteX55" fmla="*/ 170352 w 360000"/>
              <a:gd name="connsiteY55" fmla="*/ 156739 h 359529"/>
              <a:gd name="connsiteX56" fmla="*/ 168011 w 360000"/>
              <a:gd name="connsiteY56" fmla="*/ 164512 h 359529"/>
              <a:gd name="connsiteX57" fmla="*/ 159811 w 360000"/>
              <a:gd name="connsiteY57" fmla="*/ 168009 h 359529"/>
              <a:gd name="connsiteX58" fmla="*/ 140288 w 360000"/>
              <a:gd name="connsiteY58" fmla="*/ 164124 h 359529"/>
              <a:gd name="connsiteX59" fmla="*/ 135602 w 360000"/>
              <a:gd name="connsiteY59" fmla="*/ 164901 h 359529"/>
              <a:gd name="connsiteX60" fmla="*/ 131697 w 360000"/>
              <a:gd name="connsiteY60" fmla="*/ 169565 h 359529"/>
              <a:gd name="connsiteX61" fmla="*/ 134431 w 360000"/>
              <a:gd name="connsiteY61" fmla="*/ 175006 h 359529"/>
              <a:gd name="connsiteX62" fmla="*/ 142630 w 360000"/>
              <a:gd name="connsiteY62" fmla="*/ 179280 h 359529"/>
              <a:gd name="connsiteX63" fmla="*/ 144583 w 360000"/>
              <a:gd name="connsiteY63" fmla="*/ 180058 h 359529"/>
              <a:gd name="connsiteX64" fmla="*/ 159030 w 360000"/>
              <a:gd name="connsiteY64" fmla="*/ 186665 h 359529"/>
              <a:gd name="connsiteX65" fmla="*/ 175428 w 360000"/>
              <a:gd name="connsiteY65" fmla="*/ 208818 h 359529"/>
              <a:gd name="connsiteX66" fmla="*/ 168790 w 360000"/>
              <a:gd name="connsiteY66" fmla="*/ 234469 h 359529"/>
              <a:gd name="connsiteX67" fmla="*/ 323411 w 360000"/>
              <a:gd name="connsiteY67" fmla="*/ 193660 h 359529"/>
              <a:gd name="connsiteX68" fmla="*/ 306621 w 360000"/>
              <a:gd name="connsiteY68" fmla="*/ 210373 h 359529"/>
              <a:gd name="connsiteX69" fmla="*/ 278899 w 360000"/>
              <a:gd name="connsiteY69" fmla="*/ 210373 h 359529"/>
              <a:gd name="connsiteX70" fmla="*/ 278899 w 360000"/>
              <a:gd name="connsiteY70" fmla="*/ 118652 h 359529"/>
              <a:gd name="connsiteX71" fmla="*/ 241025 w 360000"/>
              <a:gd name="connsiteY71" fmla="*/ 81341 h 359529"/>
              <a:gd name="connsiteX72" fmla="*/ 102023 w 360000"/>
              <a:gd name="connsiteY72" fmla="*/ 81341 h 359529"/>
              <a:gd name="connsiteX73" fmla="*/ 102023 w 360000"/>
              <a:gd name="connsiteY73" fmla="*/ 52970 h 359529"/>
              <a:gd name="connsiteX74" fmla="*/ 118813 w 360000"/>
              <a:gd name="connsiteY74" fmla="*/ 36647 h 359529"/>
              <a:gd name="connsiteX75" fmla="*/ 306621 w 360000"/>
              <a:gd name="connsiteY75" fmla="*/ 36647 h 359529"/>
              <a:gd name="connsiteX76" fmla="*/ 323411 w 360000"/>
              <a:gd name="connsiteY76" fmla="*/ 53359 h 359529"/>
              <a:gd name="connsiteX77" fmla="*/ 323411 w 360000"/>
              <a:gd name="connsiteY77" fmla="*/ 193660 h 35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360000" h="359529">
                <a:moveTo>
                  <a:pt x="307013" y="114"/>
                </a:moveTo>
                <a:lnTo>
                  <a:pt x="119203" y="114"/>
                </a:lnTo>
                <a:cubicBezTo>
                  <a:pt x="89919" y="114"/>
                  <a:pt x="66491" y="23433"/>
                  <a:pt x="66491" y="52582"/>
                </a:cubicBezTo>
                <a:lnTo>
                  <a:pt x="66491" y="80953"/>
                </a:lnTo>
                <a:lnTo>
                  <a:pt x="37988" y="80953"/>
                </a:lnTo>
                <a:cubicBezTo>
                  <a:pt x="17294" y="80953"/>
                  <a:pt x="114" y="97665"/>
                  <a:pt x="114" y="118263"/>
                </a:cubicBezTo>
                <a:lnTo>
                  <a:pt x="114" y="271390"/>
                </a:lnTo>
                <a:cubicBezTo>
                  <a:pt x="114" y="291988"/>
                  <a:pt x="16904" y="309089"/>
                  <a:pt x="37988" y="309089"/>
                </a:cubicBezTo>
                <a:lnTo>
                  <a:pt x="76253" y="309089"/>
                </a:lnTo>
                <a:lnTo>
                  <a:pt x="76253" y="352228"/>
                </a:lnTo>
                <a:cubicBezTo>
                  <a:pt x="76643" y="356504"/>
                  <a:pt x="80157" y="360003"/>
                  <a:pt x="84452" y="359614"/>
                </a:cubicBezTo>
                <a:cubicBezTo>
                  <a:pt x="86405" y="359614"/>
                  <a:pt x="87966" y="358836"/>
                  <a:pt x="89138" y="357670"/>
                </a:cubicBezTo>
                <a:lnTo>
                  <a:pt x="137554" y="309478"/>
                </a:lnTo>
                <a:lnTo>
                  <a:pt x="137945" y="309089"/>
                </a:lnTo>
                <a:lnTo>
                  <a:pt x="241806" y="309089"/>
                </a:lnTo>
                <a:cubicBezTo>
                  <a:pt x="262500" y="309089"/>
                  <a:pt x="279680" y="292377"/>
                  <a:pt x="279680" y="271779"/>
                </a:cubicBezTo>
                <a:lnTo>
                  <a:pt x="279680" y="246128"/>
                </a:lnTo>
                <a:lnTo>
                  <a:pt x="307402" y="246128"/>
                </a:lnTo>
                <a:cubicBezTo>
                  <a:pt x="336687" y="246128"/>
                  <a:pt x="360114" y="222421"/>
                  <a:pt x="360114" y="193660"/>
                </a:cubicBezTo>
                <a:lnTo>
                  <a:pt x="360114" y="52582"/>
                </a:lnTo>
                <a:cubicBezTo>
                  <a:pt x="359723" y="23822"/>
                  <a:pt x="335906" y="114"/>
                  <a:pt x="307013" y="114"/>
                </a:cubicBezTo>
                <a:moveTo>
                  <a:pt x="168790" y="234469"/>
                </a:moveTo>
                <a:cubicBezTo>
                  <a:pt x="164495" y="239909"/>
                  <a:pt x="158249" y="243796"/>
                  <a:pt x="151611" y="245351"/>
                </a:cubicBezTo>
                <a:cubicBezTo>
                  <a:pt x="149659" y="245739"/>
                  <a:pt x="148878" y="246516"/>
                  <a:pt x="149268" y="248460"/>
                </a:cubicBezTo>
                <a:lnTo>
                  <a:pt x="149268" y="257010"/>
                </a:lnTo>
                <a:cubicBezTo>
                  <a:pt x="149659" y="260119"/>
                  <a:pt x="147316" y="262452"/>
                  <a:pt x="144192" y="262840"/>
                </a:cubicBezTo>
                <a:lnTo>
                  <a:pt x="134040" y="262840"/>
                </a:lnTo>
                <a:cubicBezTo>
                  <a:pt x="130916" y="262840"/>
                  <a:pt x="128183" y="260507"/>
                  <a:pt x="128183" y="257399"/>
                </a:cubicBezTo>
                <a:lnTo>
                  <a:pt x="128183" y="250403"/>
                </a:lnTo>
                <a:cubicBezTo>
                  <a:pt x="128183" y="249238"/>
                  <a:pt x="128183" y="248460"/>
                  <a:pt x="127793" y="247293"/>
                </a:cubicBezTo>
                <a:cubicBezTo>
                  <a:pt x="127012" y="246905"/>
                  <a:pt x="125841" y="246905"/>
                  <a:pt x="125060" y="246516"/>
                </a:cubicBezTo>
                <a:cubicBezTo>
                  <a:pt x="119203" y="245739"/>
                  <a:pt x="113346" y="244185"/>
                  <a:pt x="108270" y="241853"/>
                </a:cubicBezTo>
                <a:cubicBezTo>
                  <a:pt x="103585" y="239521"/>
                  <a:pt x="102413" y="237578"/>
                  <a:pt x="103975" y="232525"/>
                </a:cubicBezTo>
                <a:cubicBezTo>
                  <a:pt x="104756" y="229417"/>
                  <a:pt x="105537" y="226307"/>
                  <a:pt x="106708" y="223198"/>
                </a:cubicBezTo>
                <a:cubicBezTo>
                  <a:pt x="107099" y="221644"/>
                  <a:pt x="108270" y="218534"/>
                  <a:pt x="111394" y="218534"/>
                </a:cubicBezTo>
                <a:cubicBezTo>
                  <a:pt x="112956" y="218534"/>
                  <a:pt x="114127" y="218923"/>
                  <a:pt x="115298" y="219700"/>
                </a:cubicBezTo>
                <a:cubicBezTo>
                  <a:pt x="120765" y="222421"/>
                  <a:pt x="126622" y="224364"/>
                  <a:pt x="132869" y="224752"/>
                </a:cubicBezTo>
                <a:cubicBezTo>
                  <a:pt x="136383" y="225141"/>
                  <a:pt x="140288" y="224752"/>
                  <a:pt x="143802" y="223198"/>
                </a:cubicBezTo>
                <a:cubicBezTo>
                  <a:pt x="146145" y="222032"/>
                  <a:pt x="148097" y="220088"/>
                  <a:pt x="148487" y="217368"/>
                </a:cubicBezTo>
                <a:cubicBezTo>
                  <a:pt x="148878" y="214648"/>
                  <a:pt x="147706" y="211927"/>
                  <a:pt x="145364" y="210373"/>
                </a:cubicBezTo>
                <a:cubicBezTo>
                  <a:pt x="143411" y="208818"/>
                  <a:pt x="141459" y="207651"/>
                  <a:pt x="139116" y="206874"/>
                </a:cubicBezTo>
                <a:lnTo>
                  <a:pt x="133259" y="204543"/>
                </a:lnTo>
                <a:cubicBezTo>
                  <a:pt x="128964" y="202989"/>
                  <a:pt x="124279" y="201044"/>
                  <a:pt x="120374" y="198713"/>
                </a:cubicBezTo>
                <a:cubicBezTo>
                  <a:pt x="109051" y="192106"/>
                  <a:pt x="103975" y="183167"/>
                  <a:pt x="104756" y="171896"/>
                </a:cubicBezTo>
                <a:cubicBezTo>
                  <a:pt x="105537" y="158682"/>
                  <a:pt x="112956" y="149355"/>
                  <a:pt x="126231" y="144691"/>
                </a:cubicBezTo>
                <a:cubicBezTo>
                  <a:pt x="129745" y="143525"/>
                  <a:pt x="129745" y="143525"/>
                  <a:pt x="129745" y="139638"/>
                </a:cubicBezTo>
                <a:lnTo>
                  <a:pt x="129745" y="137696"/>
                </a:lnTo>
                <a:lnTo>
                  <a:pt x="129745" y="134197"/>
                </a:lnTo>
                <a:cubicBezTo>
                  <a:pt x="129745" y="129146"/>
                  <a:pt x="131307" y="127590"/>
                  <a:pt x="136383" y="127590"/>
                </a:cubicBezTo>
                <a:lnTo>
                  <a:pt x="140678" y="127590"/>
                </a:lnTo>
                <a:cubicBezTo>
                  <a:pt x="149268" y="127590"/>
                  <a:pt x="150049" y="129146"/>
                  <a:pt x="150049" y="137696"/>
                </a:cubicBezTo>
                <a:cubicBezTo>
                  <a:pt x="150049" y="141971"/>
                  <a:pt x="150049" y="141971"/>
                  <a:pt x="154344" y="142360"/>
                </a:cubicBezTo>
                <a:cubicBezTo>
                  <a:pt x="159030" y="143137"/>
                  <a:pt x="163325" y="144303"/>
                  <a:pt x="167619" y="146245"/>
                </a:cubicBezTo>
                <a:cubicBezTo>
                  <a:pt x="170743" y="147023"/>
                  <a:pt x="172305" y="150521"/>
                  <a:pt x="171133" y="153241"/>
                </a:cubicBezTo>
                <a:lnTo>
                  <a:pt x="171133" y="153630"/>
                </a:lnTo>
                <a:lnTo>
                  <a:pt x="170352" y="156739"/>
                </a:lnTo>
                <a:cubicBezTo>
                  <a:pt x="169571" y="159459"/>
                  <a:pt x="168790" y="161792"/>
                  <a:pt x="168011" y="164512"/>
                </a:cubicBezTo>
                <a:cubicBezTo>
                  <a:pt x="167230" y="166455"/>
                  <a:pt x="166057" y="170731"/>
                  <a:pt x="159811" y="168009"/>
                </a:cubicBezTo>
                <a:cubicBezTo>
                  <a:pt x="153563" y="164901"/>
                  <a:pt x="146925" y="163735"/>
                  <a:pt x="140288" y="164124"/>
                </a:cubicBezTo>
                <a:cubicBezTo>
                  <a:pt x="138726" y="164124"/>
                  <a:pt x="137164" y="164512"/>
                  <a:pt x="135602" y="164901"/>
                </a:cubicBezTo>
                <a:cubicBezTo>
                  <a:pt x="133650" y="165678"/>
                  <a:pt x="132088" y="167621"/>
                  <a:pt x="131697" y="169565"/>
                </a:cubicBezTo>
                <a:cubicBezTo>
                  <a:pt x="131697" y="171896"/>
                  <a:pt x="132478" y="173839"/>
                  <a:pt x="134431" y="175006"/>
                </a:cubicBezTo>
                <a:cubicBezTo>
                  <a:pt x="136773" y="176949"/>
                  <a:pt x="139897" y="178503"/>
                  <a:pt x="142630" y="179280"/>
                </a:cubicBezTo>
                <a:lnTo>
                  <a:pt x="144583" y="180058"/>
                </a:lnTo>
                <a:cubicBezTo>
                  <a:pt x="149659" y="182002"/>
                  <a:pt x="154344" y="184333"/>
                  <a:pt x="159030" y="186665"/>
                </a:cubicBezTo>
                <a:cubicBezTo>
                  <a:pt x="167619" y="191329"/>
                  <a:pt x="173476" y="199101"/>
                  <a:pt x="175428" y="208818"/>
                </a:cubicBezTo>
                <a:cubicBezTo>
                  <a:pt x="176990" y="218145"/>
                  <a:pt x="174647" y="227472"/>
                  <a:pt x="168790" y="234469"/>
                </a:cubicBezTo>
                <a:moveTo>
                  <a:pt x="323411" y="193660"/>
                </a:moveTo>
                <a:cubicBezTo>
                  <a:pt x="323411" y="202989"/>
                  <a:pt x="315992" y="210373"/>
                  <a:pt x="306621" y="210373"/>
                </a:cubicBezTo>
                <a:lnTo>
                  <a:pt x="278899" y="210373"/>
                </a:lnTo>
                <a:lnTo>
                  <a:pt x="278899" y="118652"/>
                </a:lnTo>
                <a:cubicBezTo>
                  <a:pt x="278899" y="98053"/>
                  <a:pt x="262109" y="81341"/>
                  <a:pt x="241025" y="81341"/>
                </a:cubicBezTo>
                <a:lnTo>
                  <a:pt x="102023" y="81341"/>
                </a:lnTo>
                <a:lnTo>
                  <a:pt x="102023" y="52970"/>
                </a:lnTo>
                <a:cubicBezTo>
                  <a:pt x="102023" y="44031"/>
                  <a:pt x="109442" y="36647"/>
                  <a:pt x="118813" y="36647"/>
                </a:cubicBezTo>
                <a:lnTo>
                  <a:pt x="306621" y="36647"/>
                </a:lnTo>
                <a:cubicBezTo>
                  <a:pt x="315992" y="36647"/>
                  <a:pt x="323411" y="44031"/>
                  <a:pt x="323411" y="53359"/>
                </a:cubicBezTo>
                <a:lnTo>
                  <a:pt x="323411" y="193660"/>
                </a:lnTo>
              </a:path>
            </a:pathLst>
          </a:custGeom>
          <a:solidFill>
            <a:schemeClr val="lt1">
              <a:lumMod val="100000"/>
            </a:schemeClr>
          </a:solidFill>
          <a:ln w="125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5" name="任意多边形: 形状 75"/>
          <p:cNvSpPr/>
          <p:nvPr>
            <p:custDataLst>
              <p:tags r:id="rId21"/>
            </p:custDataLst>
          </p:nvPr>
        </p:nvSpPr>
        <p:spPr>
          <a:xfrm>
            <a:off x="5141171" y="4890493"/>
            <a:ext cx="332620" cy="360000"/>
          </a:xfrm>
          <a:custGeom>
            <a:avLst/>
            <a:gdLst>
              <a:gd name="connsiteX0" fmla="*/ 313058 w 332620"/>
              <a:gd name="connsiteY0" fmla="*/ 203206 h 360000"/>
              <a:gd name="connsiteX1" fmla="*/ 326752 w 332620"/>
              <a:gd name="connsiteY1" fmla="*/ 209180 h 360000"/>
              <a:gd name="connsiteX2" fmla="*/ 326752 w 332620"/>
              <a:gd name="connsiteY2" fmla="*/ 237063 h 360000"/>
              <a:gd name="connsiteX3" fmla="*/ 209374 w 332620"/>
              <a:gd name="connsiteY3" fmla="*/ 356557 h 360000"/>
              <a:gd name="connsiteX4" fmla="*/ 199592 w 332620"/>
              <a:gd name="connsiteY4" fmla="*/ 358549 h 360000"/>
              <a:gd name="connsiteX5" fmla="*/ 183941 w 332620"/>
              <a:gd name="connsiteY5" fmla="*/ 352574 h 360000"/>
              <a:gd name="connsiteX6" fmla="*/ 136989 w 332620"/>
              <a:gd name="connsiteY6" fmla="*/ 302785 h 360000"/>
              <a:gd name="connsiteX7" fmla="*/ 136989 w 332620"/>
              <a:gd name="connsiteY7" fmla="*/ 274903 h 360000"/>
              <a:gd name="connsiteX8" fmla="*/ 164378 w 332620"/>
              <a:gd name="connsiteY8" fmla="*/ 274903 h 360000"/>
              <a:gd name="connsiteX9" fmla="*/ 199592 w 332620"/>
              <a:gd name="connsiteY9" fmla="*/ 310752 h 360000"/>
              <a:gd name="connsiteX10" fmla="*/ 299364 w 332620"/>
              <a:gd name="connsiteY10" fmla="*/ 209180 h 360000"/>
              <a:gd name="connsiteX11" fmla="*/ 313058 w 332620"/>
              <a:gd name="connsiteY11" fmla="*/ 203206 h 360000"/>
              <a:gd name="connsiteX12" fmla="*/ 97816 w 332620"/>
              <a:gd name="connsiteY12" fmla="*/ 59747 h 360000"/>
              <a:gd name="connsiteX13" fmla="*/ 78252 w 332620"/>
              <a:gd name="connsiteY13" fmla="*/ 79663 h 360000"/>
              <a:gd name="connsiteX14" fmla="*/ 156505 w 332620"/>
              <a:gd name="connsiteY14" fmla="*/ 159326 h 360000"/>
              <a:gd name="connsiteX15" fmla="*/ 234758 w 332620"/>
              <a:gd name="connsiteY15" fmla="*/ 79663 h 360000"/>
              <a:gd name="connsiteX16" fmla="*/ 215195 w 332620"/>
              <a:gd name="connsiteY16" fmla="*/ 59747 h 360000"/>
              <a:gd name="connsiteX17" fmla="*/ 195631 w 332620"/>
              <a:gd name="connsiteY17" fmla="*/ 79663 h 360000"/>
              <a:gd name="connsiteX18" fmla="*/ 156505 w 332620"/>
              <a:gd name="connsiteY18" fmla="*/ 119495 h 360000"/>
              <a:gd name="connsiteX19" fmla="*/ 117379 w 332620"/>
              <a:gd name="connsiteY19" fmla="*/ 79663 h 360000"/>
              <a:gd name="connsiteX20" fmla="*/ 97816 w 332620"/>
              <a:gd name="connsiteY20" fmla="*/ 59747 h 360000"/>
              <a:gd name="connsiteX21" fmla="*/ 58689 w 332620"/>
              <a:gd name="connsiteY21" fmla="*/ 0 h 360000"/>
              <a:gd name="connsiteX22" fmla="*/ 254321 w 332620"/>
              <a:gd name="connsiteY22" fmla="*/ 0 h 360000"/>
              <a:gd name="connsiteX23" fmla="*/ 313010 w 332620"/>
              <a:gd name="connsiteY23" fmla="*/ 59747 h 360000"/>
              <a:gd name="connsiteX24" fmla="*/ 313600 w 332620"/>
              <a:gd name="connsiteY24" fmla="*/ 179297 h 360000"/>
              <a:gd name="connsiteX25" fmla="*/ 197983 w 332620"/>
              <a:gd name="connsiteY25" fmla="*/ 292086 h 360000"/>
              <a:gd name="connsiteX26" fmla="*/ 168843 w 332620"/>
              <a:gd name="connsiteY26" fmla="*/ 263397 h 360000"/>
              <a:gd name="connsiteX27" fmla="*/ 124387 w 332620"/>
              <a:gd name="connsiteY27" fmla="*/ 263397 h 360000"/>
              <a:gd name="connsiteX28" fmla="*/ 124387 w 332620"/>
              <a:gd name="connsiteY28" fmla="*/ 307058 h 360000"/>
              <a:gd name="connsiteX29" fmla="*/ 171500 w 332620"/>
              <a:gd name="connsiteY29" fmla="*/ 360000 h 360000"/>
              <a:gd name="connsiteX30" fmla="*/ 58689 w 332620"/>
              <a:gd name="connsiteY30" fmla="*/ 358485 h 360000"/>
              <a:gd name="connsiteX31" fmla="*/ 0 w 332620"/>
              <a:gd name="connsiteY31" fmla="*/ 298737 h 360000"/>
              <a:gd name="connsiteX32" fmla="*/ 0 w 332620"/>
              <a:gd name="connsiteY32" fmla="*/ 59747 h 360000"/>
              <a:gd name="connsiteX33" fmla="*/ 58689 w 332620"/>
              <a:gd name="connsiteY33" fmla="*/ 0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32620" h="360000">
                <a:moveTo>
                  <a:pt x="313058" y="203206"/>
                </a:moveTo>
                <a:cubicBezTo>
                  <a:pt x="317949" y="203206"/>
                  <a:pt x="322840" y="205197"/>
                  <a:pt x="326752" y="209180"/>
                </a:cubicBezTo>
                <a:cubicBezTo>
                  <a:pt x="334577" y="217148"/>
                  <a:pt x="334577" y="229097"/>
                  <a:pt x="326752" y="237063"/>
                </a:cubicBezTo>
                <a:lnTo>
                  <a:pt x="209374" y="356557"/>
                </a:lnTo>
                <a:lnTo>
                  <a:pt x="199592" y="358549"/>
                </a:lnTo>
                <a:cubicBezTo>
                  <a:pt x="193722" y="358549"/>
                  <a:pt x="187853" y="356557"/>
                  <a:pt x="183941" y="352574"/>
                </a:cubicBezTo>
                <a:lnTo>
                  <a:pt x="136989" y="302785"/>
                </a:lnTo>
                <a:cubicBezTo>
                  <a:pt x="129164" y="294819"/>
                  <a:pt x="129164" y="282869"/>
                  <a:pt x="136989" y="274903"/>
                </a:cubicBezTo>
                <a:cubicBezTo>
                  <a:pt x="144815" y="266936"/>
                  <a:pt x="156552" y="266936"/>
                  <a:pt x="164378" y="274903"/>
                </a:cubicBezTo>
                <a:lnTo>
                  <a:pt x="199592" y="310752"/>
                </a:lnTo>
                <a:lnTo>
                  <a:pt x="299364" y="209180"/>
                </a:lnTo>
                <a:cubicBezTo>
                  <a:pt x="303277" y="205197"/>
                  <a:pt x="308168" y="203206"/>
                  <a:pt x="313058" y="203206"/>
                </a:cubicBezTo>
                <a:close/>
                <a:moveTo>
                  <a:pt x="97816" y="59747"/>
                </a:moveTo>
                <a:cubicBezTo>
                  <a:pt x="86078" y="59747"/>
                  <a:pt x="78252" y="67714"/>
                  <a:pt x="78252" y="79663"/>
                </a:cubicBezTo>
                <a:cubicBezTo>
                  <a:pt x="78252" y="123478"/>
                  <a:pt x="113466" y="159326"/>
                  <a:pt x="156505" y="159326"/>
                </a:cubicBezTo>
                <a:cubicBezTo>
                  <a:pt x="199545" y="159326"/>
                  <a:pt x="234758" y="123478"/>
                  <a:pt x="234758" y="79663"/>
                </a:cubicBezTo>
                <a:cubicBezTo>
                  <a:pt x="234758" y="67714"/>
                  <a:pt x="226933" y="59747"/>
                  <a:pt x="215195" y="59747"/>
                </a:cubicBezTo>
                <a:cubicBezTo>
                  <a:pt x="203457" y="59747"/>
                  <a:pt x="195631" y="67714"/>
                  <a:pt x="195631" y="79663"/>
                </a:cubicBezTo>
                <a:cubicBezTo>
                  <a:pt x="195631" y="101571"/>
                  <a:pt x="178024" y="119495"/>
                  <a:pt x="156505" y="119495"/>
                </a:cubicBezTo>
                <a:cubicBezTo>
                  <a:pt x="134985" y="119495"/>
                  <a:pt x="117379" y="101571"/>
                  <a:pt x="117379" y="79663"/>
                </a:cubicBezTo>
                <a:cubicBezTo>
                  <a:pt x="117379" y="67714"/>
                  <a:pt x="109554" y="59747"/>
                  <a:pt x="97816" y="59747"/>
                </a:cubicBezTo>
                <a:close/>
                <a:moveTo>
                  <a:pt x="58689" y="0"/>
                </a:moveTo>
                <a:lnTo>
                  <a:pt x="254321" y="0"/>
                </a:lnTo>
                <a:cubicBezTo>
                  <a:pt x="287578" y="0"/>
                  <a:pt x="313010" y="25890"/>
                  <a:pt x="313010" y="59747"/>
                </a:cubicBezTo>
                <a:lnTo>
                  <a:pt x="313600" y="179297"/>
                </a:lnTo>
                <a:lnTo>
                  <a:pt x="197983" y="292086"/>
                </a:lnTo>
                <a:lnTo>
                  <a:pt x="168843" y="263397"/>
                </a:lnTo>
                <a:cubicBezTo>
                  <a:pt x="156414" y="250922"/>
                  <a:pt x="136817" y="250922"/>
                  <a:pt x="124387" y="263397"/>
                </a:cubicBezTo>
                <a:cubicBezTo>
                  <a:pt x="111957" y="275871"/>
                  <a:pt x="111957" y="294584"/>
                  <a:pt x="124387" y="307058"/>
                </a:cubicBezTo>
                <a:lnTo>
                  <a:pt x="171500" y="360000"/>
                </a:lnTo>
                <a:lnTo>
                  <a:pt x="58689" y="358485"/>
                </a:lnTo>
                <a:cubicBezTo>
                  <a:pt x="25432" y="358485"/>
                  <a:pt x="0" y="332595"/>
                  <a:pt x="0" y="298737"/>
                </a:cubicBezTo>
                <a:lnTo>
                  <a:pt x="0" y="59747"/>
                </a:lnTo>
                <a:cubicBezTo>
                  <a:pt x="0" y="25890"/>
                  <a:pt x="25432" y="0"/>
                  <a:pt x="58689" y="0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1253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6" name="任意多边形: 形状 70"/>
          <p:cNvSpPr/>
          <p:nvPr>
            <p:custDataLst>
              <p:tags r:id="rId22"/>
            </p:custDataLst>
          </p:nvPr>
        </p:nvSpPr>
        <p:spPr>
          <a:xfrm>
            <a:off x="6688020" y="4890381"/>
            <a:ext cx="360000" cy="360000"/>
          </a:xfrm>
          <a:custGeom>
            <a:avLst/>
            <a:gdLst>
              <a:gd name="connsiteX0" fmla="*/ 347746 w 360000"/>
              <a:gd name="connsiteY0" fmla="*/ 334246 h 360000"/>
              <a:gd name="connsiteX1" fmla="*/ 360114 w 360000"/>
              <a:gd name="connsiteY1" fmla="*/ 347746 h 360000"/>
              <a:gd name="connsiteX2" fmla="*/ 347746 w 360000"/>
              <a:gd name="connsiteY2" fmla="*/ 360114 h 360000"/>
              <a:gd name="connsiteX3" fmla="*/ 12457 w 360000"/>
              <a:gd name="connsiteY3" fmla="*/ 360114 h 360000"/>
              <a:gd name="connsiteX4" fmla="*/ 114 w 360000"/>
              <a:gd name="connsiteY4" fmla="*/ 346614 h 360000"/>
              <a:gd name="connsiteX5" fmla="*/ 12483 w 360000"/>
              <a:gd name="connsiteY5" fmla="*/ 334246 h 360000"/>
              <a:gd name="connsiteX6" fmla="*/ 31614 w 360000"/>
              <a:gd name="connsiteY6" fmla="*/ 334246 h 360000"/>
              <a:gd name="connsiteX7" fmla="*/ 31614 w 360000"/>
              <a:gd name="connsiteY7" fmla="*/ 18114 h 360000"/>
              <a:gd name="connsiteX8" fmla="*/ 49614 w 360000"/>
              <a:gd name="connsiteY8" fmla="*/ 114 h 360000"/>
              <a:gd name="connsiteX9" fmla="*/ 214983 w 360000"/>
              <a:gd name="connsiteY9" fmla="*/ 114 h 360000"/>
              <a:gd name="connsiteX10" fmla="*/ 232983 w 360000"/>
              <a:gd name="connsiteY10" fmla="*/ 18114 h 360000"/>
              <a:gd name="connsiteX11" fmla="*/ 232983 w 360000"/>
              <a:gd name="connsiteY11" fmla="*/ 118245 h 360000"/>
              <a:gd name="connsiteX12" fmla="*/ 303877 w 360000"/>
              <a:gd name="connsiteY12" fmla="*/ 140745 h 360000"/>
              <a:gd name="connsiteX13" fmla="*/ 328614 w 360000"/>
              <a:gd name="connsiteY13" fmla="*/ 174483 h 360000"/>
              <a:gd name="connsiteX14" fmla="*/ 328614 w 360000"/>
              <a:gd name="connsiteY14" fmla="*/ 334246 h 360000"/>
              <a:gd name="connsiteX15" fmla="*/ 347746 w 360000"/>
              <a:gd name="connsiteY15" fmla="*/ 334246 h 360000"/>
              <a:gd name="connsiteX16" fmla="*/ 148614 w 360000"/>
              <a:gd name="connsiteY16" fmla="*/ 75457 h 360000"/>
              <a:gd name="connsiteX17" fmla="*/ 148614 w 360000"/>
              <a:gd name="connsiteY17" fmla="*/ 106957 h 360000"/>
              <a:gd name="connsiteX18" fmla="*/ 199245 w 360000"/>
              <a:gd name="connsiteY18" fmla="*/ 106957 h 360000"/>
              <a:gd name="connsiteX19" fmla="*/ 199245 w 360000"/>
              <a:gd name="connsiteY19" fmla="*/ 75483 h 360000"/>
              <a:gd name="connsiteX20" fmla="*/ 148614 w 360000"/>
              <a:gd name="connsiteY20" fmla="*/ 75483 h 360000"/>
              <a:gd name="connsiteX21" fmla="*/ 148614 w 360000"/>
              <a:gd name="connsiteY21" fmla="*/ 75483 h 360000"/>
              <a:gd name="connsiteX22" fmla="*/ 148614 w 360000"/>
              <a:gd name="connsiteY22" fmla="*/ 75457 h 360000"/>
              <a:gd name="connsiteX23" fmla="*/ 115983 w 360000"/>
              <a:gd name="connsiteY23" fmla="*/ 274588 h 360000"/>
              <a:gd name="connsiteX24" fmla="*/ 115983 w 360000"/>
              <a:gd name="connsiteY24" fmla="*/ 243114 h 360000"/>
              <a:gd name="connsiteX25" fmla="*/ 65377 w 360000"/>
              <a:gd name="connsiteY25" fmla="*/ 243114 h 360000"/>
              <a:gd name="connsiteX26" fmla="*/ 65377 w 360000"/>
              <a:gd name="connsiteY26" fmla="*/ 274614 h 360000"/>
              <a:gd name="connsiteX27" fmla="*/ 115983 w 360000"/>
              <a:gd name="connsiteY27" fmla="*/ 274614 h 360000"/>
              <a:gd name="connsiteX28" fmla="*/ 115983 w 360000"/>
              <a:gd name="connsiteY28" fmla="*/ 274614 h 360000"/>
              <a:gd name="connsiteX29" fmla="*/ 115983 w 360000"/>
              <a:gd name="connsiteY29" fmla="*/ 274588 h 360000"/>
              <a:gd name="connsiteX30" fmla="*/ 65377 w 360000"/>
              <a:gd name="connsiteY30" fmla="*/ 191351 h 360000"/>
              <a:gd name="connsiteX31" fmla="*/ 115983 w 360000"/>
              <a:gd name="connsiteY31" fmla="*/ 191351 h 360000"/>
              <a:gd name="connsiteX32" fmla="*/ 115983 w 360000"/>
              <a:gd name="connsiteY32" fmla="*/ 159877 h 360000"/>
              <a:gd name="connsiteX33" fmla="*/ 65377 w 360000"/>
              <a:gd name="connsiteY33" fmla="*/ 159877 h 360000"/>
              <a:gd name="connsiteX34" fmla="*/ 65377 w 360000"/>
              <a:gd name="connsiteY34" fmla="*/ 191403 h 360000"/>
              <a:gd name="connsiteX35" fmla="*/ 65377 w 360000"/>
              <a:gd name="connsiteY35" fmla="*/ 191351 h 360000"/>
              <a:gd name="connsiteX36" fmla="*/ 65377 w 360000"/>
              <a:gd name="connsiteY36" fmla="*/ 107008 h 360000"/>
              <a:gd name="connsiteX37" fmla="*/ 115983 w 360000"/>
              <a:gd name="connsiteY37" fmla="*/ 107008 h 360000"/>
              <a:gd name="connsiteX38" fmla="*/ 115983 w 360000"/>
              <a:gd name="connsiteY38" fmla="*/ 75457 h 360000"/>
              <a:gd name="connsiteX39" fmla="*/ 65377 w 360000"/>
              <a:gd name="connsiteY39" fmla="*/ 75457 h 360000"/>
              <a:gd name="connsiteX40" fmla="*/ 65377 w 360000"/>
              <a:gd name="connsiteY40" fmla="*/ 106957 h 360000"/>
              <a:gd name="connsiteX41" fmla="*/ 65377 w 360000"/>
              <a:gd name="connsiteY41" fmla="*/ 107008 h 360000"/>
              <a:gd name="connsiteX42" fmla="*/ 148614 w 360000"/>
              <a:gd name="connsiteY42" fmla="*/ 158745 h 360000"/>
              <a:gd name="connsiteX43" fmla="*/ 148614 w 360000"/>
              <a:gd name="connsiteY43" fmla="*/ 191377 h 360000"/>
              <a:gd name="connsiteX44" fmla="*/ 199245 w 360000"/>
              <a:gd name="connsiteY44" fmla="*/ 191377 h 360000"/>
              <a:gd name="connsiteX45" fmla="*/ 199245 w 360000"/>
              <a:gd name="connsiteY45" fmla="*/ 158720 h 360000"/>
              <a:gd name="connsiteX46" fmla="*/ 148614 w 360000"/>
              <a:gd name="connsiteY46" fmla="*/ 158720 h 360000"/>
              <a:gd name="connsiteX47" fmla="*/ 148614 w 360000"/>
              <a:gd name="connsiteY47" fmla="*/ 158720 h 360000"/>
              <a:gd name="connsiteX48" fmla="*/ 148614 w 360000"/>
              <a:gd name="connsiteY48" fmla="*/ 158745 h 360000"/>
              <a:gd name="connsiteX49" fmla="*/ 200377 w 360000"/>
              <a:gd name="connsiteY49" fmla="*/ 274614 h 360000"/>
              <a:gd name="connsiteX50" fmla="*/ 200377 w 360000"/>
              <a:gd name="connsiteY50" fmla="*/ 243114 h 360000"/>
              <a:gd name="connsiteX51" fmla="*/ 149720 w 360000"/>
              <a:gd name="connsiteY51" fmla="*/ 243114 h 360000"/>
              <a:gd name="connsiteX52" fmla="*/ 149720 w 360000"/>
              <a:gd name="connsiteY52" fmla="*/ 274614 h 360000"/>
              <a:gd name="connsiteX53" fmla="*/ 200377 w 360000"/>
              <a:gd name="connsiteY53" fmla="*/ 274614 h 360000"/>
              <a:gd name="connsiteX54" fmla="*/ 200377 w 360000"/>
              <a:gd name="connsiteY54" fmla="*/ 274614 h 360000"/>
              <a:gd name="connsiteX55" fmla="*/ 254377 w 360000"/>
              <a:gd name="connsiteY55" fmla="*/ 311746 h 360000"/>
              <a:gd name="connsiteX56" fmla="*/ 280246 w 360000"/>
              <a:gd name="connsiteY56" fmla="*/ 311746 h 360000"/>
              <a:gd name="connsiteX57" fmla="*/ 280246 w 360000"/>
              <a:gd name="connsiteY57" fmla="*/ 259983 h 360000"/>
              <a:gd name="connsiteX58" fmla="*/ 254377 w 360000"/>
              <a:gd name="connsiteY58" fmla="*/ 259983 h 360000"/>
              <a:gd name="connsiteX59" fmla="*/ 254377 w 360000"/>
              <a:gd name="connsiteY59" fmla="*/ 311746 h 360000"/>
              <a:gd name="connsiteX60" fmla="*/ 254377 w 360000"/>
              <a:gd name="connsiteY60" fmla="*/ 236377 h 360000"/>
              <a:gd name="connsiteX61" fmla="*/ 280246 w 360000"/>
              <a:gd name="connsiteY61" fmla="*/ 236377 h 360000"/>
              <a:gd name="connsiteX62" fmla="*/ 280246 w 360000"/>
              <a:gd name="connsiteY62" fmla="*/ 184614 h 360000"/>
              <a:gd name="connsiteX63" fmla="*/ 254377 w 360000"/>
              <a:gd name="connsiteY63" fmla="*/ 184614 h 360000"/>
              <a:gd name="connsiteX64" fmla="*/ 254377 w 360000"/>
              <a:gd name="connsiteY64" fmla="*/ 236377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60000" h="360000">
                <a:moveTo>
                  <a:pt x="347746" y="334246"/>
                </a:moveTo>
                <a:cubicBezTo>
                  <a:pt x="354483" y="334246"/>
                  <a:pt x="360114" y="339851"/>
                  <a:pt x="360114" y="347746"/>
                </a:cubicBezTo>
                <a:cubicBezTo>
                  <a:pt x="360045" y="354547"/>
                  <a:pt x="354547" y="360045"/>
                  <a:pt x="347746" y="360114"/>
                </a:cubicBezTo>
                <a:lnTo>
                  <a:pt x="12457" y="360114"/>
                </a:lnTo>
                <a:cubicBezTo>
                  <a:pt x="5771" y="360114"/>
                  <a:pt x="114" y="354483"/>
                  <a:pt x="114" y="346614"/>
                </a:cubicBezTo>
                <a:cubicBezTo>
                  <a:pt x="114" y="339851"/>
                  <a:pt x="5745" y="334246"/>
                  <a:pt x="12483" y="334246"/>
                </a:cubicBezTo>
                <a:lnTo>
                  <a:pt x="31614" y="334246"/>
                </a:lnTo>
                <a:lnTo>
                  <a:pt x="31614" y="18114"/>
                </a:lnTo>
                <a:cubicBezTo>
                  <a:pt x="31614" y="7983"/>
                  <a:pt x="39483" y="114"/>
                  <a:pt x="49614" y="114"/>
                </a:cubicBezTo>
                <a:lnTo>
                  <a:pt x="214983" y="114"/>
                </a:lnTo>
                <a:cubicBezTo>
                  <a:pt x="225114" y="114"/>
                  <a:pt x="232983" y="7983"/>
                  <a:pt x="232983" y="18114"/>
                </a:cubicBezTo>
                <a:lnTo>
                  <a:pt x="232983" y="118245"/>
                </a:lnTo>
                <a:lnTo>
                  <a:pt x="303877" y="140745"/>
                </a:lnTo>
                <a:cubicBezTo>
                  <a:pt x="318483" y="145245"/>
                  <a:pt x="328614" y="158745"/>
                  <a:pt x="328614" y="174483"/>
                </a:cubicBezTo>
                <a:lnTo>
                  <a:pt x="328614" y="334246"/>
                </a:lnTo>
                <a:lnTo>
                  <a:pt x="347746" y="334246"/>
                </a:lnTo>
                <a:moveTo>
                  <a:pt x="148614" y="75457"/>
                </a:moveTo>
                <a:lnTo>
                  <a:pt x="148614" y="106957"/>
                </a:lnTo>
                <a:lnTo>
                  <a:pt x="199245" y="106957"/>
                </a:lnTo>
                <a:lnTo>
                  <a:pt x="199245" y="75483"/>
                </a:lnTo>
                <a:lnTo>
                  <a:pt x="148614" y="75483"/>
                </a:lnTo>
                <a:cubicBezTo>
                  <a:pt x="149745" y="74351"/>
                  <a:pt x="148614" y="74351"/>
                  <a:pt x="148614" y="75483"/>
                </a:cubicBezTo>
                <a:lnTo>
                  <a:pt x="148614" y="75457"/>
                </a:lnTo>
                <a:moveTo>
                  <a:pt x="115983" y="274588"/>
                </a:moveTo>
                <a:lnTo>
                  <a:pt x="115983" y="243114"/>
                </a:lnTo>
                <a:lnTo>
                  <a:pt x="65377" y="243114"/>
                </a:lnTo>
                <a:lnTo>
                  <a:pt x="65377" y="274614"/>
                </a:lnTo>
                <a:lnTo>
                  <a:pt x="115983" y="274614"/>
                </a:lnTo>
                <a:cubicBezTo>
                  <a:pt x="115983" y="275746"/>
                  <a:pt x="115983" y="274614"/>
                  <a:pt x="115983" y="274614"/>
                </a:cubicBezTo>
                <a:lnTo>
                  <a:pt x="115983" y="274588"/>
                </a:lnTo>
                <a:moveTo>
                  <a:pt x="65377" y="191351"/>
                </a:moveTo>
                <a:lnTo>
                  <a:pt x="115983" y="191351"/>
                </a:lnTo>
                <a:lnTo>
                  <a:pt x="115983" y="159877"/>
                </a:lnTo>
                <a:lnTo>
                  <a:pt x="65377" y="159877"/>
                </a:lnTo>
                <a:lnTo>
                  <a:pt x="65377" y="191403"/>
                </a:lnTo>
                <a:lnTo>
                  <a:pt x="65377" y="191351"/>
                </a:lnTo>
                <a:moveTo>
                  <a:pt x="65377" y="107008"/>
                </a:moveTo>
                <a:lnTo>
                  <a:pt x="115983" y="107008"/>
                </a:lnTo>
                <a:lnTo>
                  <a:pt x="115983" y="75457"/>
                </a:lnTo>
                <a:lnTo>
                  <a:pt x="65377" y="75457"/>
                </a:lnTo>
                <a:lnTo>
                  <a:pt x="65377" y="106957"/>
                </a:lnTo>
                <a:lnTo>
                  <a:pt x="65377" y="107008"/>
                </a:lnTo>
                <a:moveTo>
                  <a:pt x="148614" y="158745"/>
                </a:moveTo>
                <a:lnTo>
                  <a:pt x="148614" y="191377"/>
                </a:lnTo>
                <a:lnTo>
                  <a:pt x="199245" y="191377"/>
                </a:lnTo>
                <a:lnTo>
                  <a:pt x="199245" y="158720"/>
                </a:lnTo>
                <a:lnTo>
                  <a:pt x="148614" y="158720"/>
                </a:lnTo>
                <a:cubicBezTo>
                  <a:pt x="149745" y="158720"/>
                  <a:pt x="148614" y="158720"/>
                  <a:pt x="148614" y="158720"/>
                </a:cubicBezTo>
                <a:lnTo>
                  <a:pt x="148614" y="158745"/>
                </a:lnTo>
                <a:moveTo>
                  <a:pt x="200377" y="274614"/>
                </a:moveTo>
                <a:lnTo>
                  <a:pt x="200377" y="243114"/>
                </a:lnTo>
                <a:lnTo>
                  <a:pt x="149720" y="243114"/>
                </a:lnTo>
                <a:lnTo>
                  <a:pt x="149720" y="274614"/>
                </a:lnTo>
                <a:lnTo>
                  <a:pt x="200377" y="274614"/>
                </a:lnTo>
                <a:cubicBezTo>
                  <a:pt x="200377" y="275746"/>
                  <a:pt x="200377" y="274614"/>
                  <a:pt x="200377" y="274614"/>
                </a:cubicBezTo>
                <a:moveTo>
                  <a:pt x="254377" y="311746"/>
                </a:moveTo>
                <a:lnTo>
                  <a:pt x="280246" y="311746"/>
                </a:lnTo>
                <a:lnTo>
                  <a:pt x="280246" y="259983"/>
                </a:lnTo>
                <a:lnTo>
                  <a:pt x="254377" y="259983"/>
                </a:lnTo>
                <a:lnTo>
                  <a:pt x="254377" y="311746"/>
                </a:lnTo>
                <a:moveTo>
                  <a:pt x="254377" y="236377"/>
                </a:moveTo>
                <a:lnTo>
                  <a:pt x="280246" y="236377"/>
                </a:lnTo>
                <a:lnTo>
                  <a:pt x="280246" y="184614"/>
                </a:lnTo>
                <a:lnTo>
                  <a:pt x="254377" y="184614"/>
                </a:lnTo>
                <a:lnTo>
                  <a:pt x="254377" y="236377"/>
                </a:lnTo>
              </a:path>
            </a:pathLst>
          </a:custGeom>
          <a:solidFill>
            <a:schemeClr val="lt1">
              <a:lumMod val="100000"/>
            </a:schemeClr>
          </a:solidFill>
          <a:ln w="1259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0943590" y="197231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</p:spTree>
    <p:custDataLst>
      <p:tags r:id="rId2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Autofit/>
          </a:bodyPr>
          <a:lstStyle/>
          <a:p>
            <a:r>
              <a:rPr lang="en-US" sz="5400" b="1" u="sng" dirty="0" smtClean="0">
                <a:sym typeface="+mn-ea"/>
              </a:rPr>
              <a:t> Project Objectives </a:t>
            </a:r>
            <a:endParaRPr lang="en-US" sz="5400" b="1" u="sng" spc="0" dirty="0" smtClean="0"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9434195" y="1275715"/>
            <a:ext cx="1943735" cy="8420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en-US" altLang="en-US" sz="2000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To improve decision-making</a:t>
            </a:r>
            <a:endParaRPr lang="en-US" altLang="en-US" sz="2000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9434195" y="2188210"/>
            <a:ext cx="1943735" cy="1751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performance metrics (Accuracy, Precision, Recall, F1-score) that quantify the model's</a:t>
            </a:r>
            <a:endParaRPr lang="en-US" altLang="en-US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9434195" y="4199255"/>
            <a:ext cx="1943735" cy="8813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Autofit/>
          </a:bodyPr>
          <a:lstStyle/>
          <a:p>
            <a:r>
              <a:rPr lang="en-US" altLang="en-US" sz="2000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To produce accurate predictions</a:t>
            </a:r>
            <a:endParaRPr lang="en-US" altLang="en-US" sz="2000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9434195" y="5080635"/>
            <a:ext cx="1943735" cy="1076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en-US" sz="14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achieving high overall accuracy (aiming for above 90%, which was met with the Oversampling model achieving 91%) </a:t>
            </a:r>
            <a:endParaRPr lang="en-US" altLang="en-US" sz="14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6"/>
            </p:custDataLst>
          </p:nvPr>
        </p:nvSpPr>
        <p:spPr>
          <a:xfrm>
            <a:off x="705485" y="1275715"/>
            <a:ext cx="2264410" cy="10960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rmAutofit/>
          </a:bodyPr>
          <a:lstStyle/>
          <a:p>
            <a:r>
              <a:rPr lang="en-US" altLang="en-US" sz="2000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develop a supervised machine learning model </a:t>
            </a:r>
            <a:endParaRPr lang="en-US" altLang="en-US" sz="2000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814070" y="2411095"/>
            <a:ext cx="1943735" cy="2325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en-US" altLang="en-US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that assigns each job role to one of three distinct automation risk categories: Low, Medium, or High.</a:t>
            </a:r>
            <a:endParaRPr lang="en-US" altLang="en-US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4" name="矩形 23"/>
          <p:cNvSpPr/>
          <p:nvPr>
            <p:custDataLst>
              <p:tags r:id="rId8"/>
            </p:custDataLst>
          </p:nvPr>
        </p:nvSpPr>
        <p:spPr>
          <a:xfrm>
            <a:off x="814070" y="4399915"/>
            <a:ext cx="2084070" cy="850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>
            <a:noAutofit/>
          </a:bodyPr>
          <a:lstStyle/>
          <a:p>
            <a:r>
              <a:rPr lang="en-US" altLang="en-US" sz="2000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To analyze multi-dimensional skill data </a:t>
            </a:r>
            <a:endParaRPr lang="en-US" altLang="en-US" sz="2000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27" name="矩形 26"/>
          <p:cNvSpPr/>
          <p:nvPr>
            <p:custDataLst>
              <p:tags r:id="rId9"/>
            </p:custDataLst>
          </p:nvPr>
        </p:nvSpPr>
        <p:spPr>
          <a:xfrm>
            <a:off x="814070" y="5171440"/>
            <a:ext cx="1943735" cy="9804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altLang="en-US" sz="1300" kern="0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AI exposure metrics to determine their collective predictive power in forecasting job displacement.</a:t>
            </a:r>
            <a:endParaRPr lang="en-US" altLang="en-US" sz="1300" kern="0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8" name="任意多边形: 形状 4"/>
          <p:cNvSpPr/>
          <p:nvPr>
            <p:custDataLst>
              <p:tags r:id="rId10"/>
            </p:custDataLst>
          </p:nvPr>
        </p:nvSpPr>
        <p:spPr>
          <a:xfrm>
            <a:off x="2956292" y="1840488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01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0" name="任意多边形: 形状 33"/>
          <p:cNvSpPr/>
          <p:nvPr>
            <p:custDataLst>
              <p:tags r:id="rId11"/>
            </p:custDataLst>
          </p:nvPr>
        </p:nvSpPr>
        <p:spPr>
          <a:xfrm>
            <a:off x="2956292" y="4818907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02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1" name="任意多边形: 形状 34"/>
          <p:cNvSpPr/>
          <p:nvPr>
            <p:custDataLst>
              <p:tags r:id="rId12"/>
            </p:custDataLst>
          </p:nvPr>
        </p:nvSpPr>
        <p:spPr>
          <a:xfrm>
            <a:off x="8675604" y="1848959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03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8" name="任意多边形: 形状 36"/>
          <p:cNvSpPr/>
          <p:nvPr>
            <p:custDataLst>
              <p:tags r:id="rId13"/>
            </p:custDataLst>
          </p:nvPr>
        </p:nvSpPr>
        <p:spPr>
          <a:xfrm>
            <a:off x="8675604" y="4822717"/>
            <a:ext cx="575380" cy="518280"/>
          </a:xfrm>
          <a:custGeom>
            <a:avLst/>
            <a:gdLst>
              <a:gd name="connsiteX0" fmla="*/ 177800 w 566864"/>
              <a:gd name="connsiteY0" fmla="*/ 518280 h 518280"/>
              <a:gd name="connsiteX1" fmla="*/ 389048 w 566864"/>
              <a:gd name="connsiteY1" fmla="*/ 518280 h 518280"/>
              <a:gd name="connsiteX2" fmla="*/ 455038 w 566864"/>
              <a:gd name="connsiteY2" fmla="*/ 480191 h 518280"/>
              <a:gd name="connsiteX3" fmla="*/ 560662 w 566864"/>
              <a:gd name="connsiteY3" fmla="*/ 297244 h 518280"/>
              <a:gd name="connsiteX4" fmla="*/ 560671 w 566864"/>
              <a:gd name="connsiteY4" fmla="*/ 221051 h 518280"/>
              <a:gd name="connsiteX5" fmla="*/ 455047 w 566864"/>
              <a:gd name="connsiteY5" fmla="*/ 38104 h 518280"/>
              <a:gd name="connsiteX6" fmla="*/ 389065 w 566864"/>
              <a:gd name="connsiteY6" fmla="*/ 0 h 518280"/>
              <a:gd name="connsiteX7" fmla="*/ 177817 w 566864"/>
              <a:gd name="connsiteY7" fmla="*/ 0 h 518280"/>
              <a:gd name="connsiteX8" fmla="*/ 111827 w 566864"/>
              <a:gd name="connsiteY8" fmla="*/ 38089 h 518280"/>
              <a:gd name="connsiteX9" fmla="*/ 6203 w 566864"/>
              <a:gd name="connsiteY9" fmla="*/ 221036 h 518280"/>
              <a:gd name="connsiteX10" fmla="*/ 6195 w 566864"/>
              <a:gd name="connsiteY10" fmla="*/ 297229 h 518280"/>
              <a:gd name="connsiteX11" fmla="*/ 111819 w 566864"/>
              <a:gd name="connsiteY11" fmla="*/ 480176 h 518280"/>
              <a:gd name="connsiteX12" fmla="*/ 177800 w 566864"/>
              <a:gd name="connsiteY12" fmla="*/ 518280 h 518280"/>
              <a:gd name="connsiteX0-1" fmla="*/ 177800 w 566864"/>
              <a:gd name="connsiteY0-2" fmla="*/ 518280 h 518280"/>
              <a:gd name="connsiteX1-3" fmla="*/ 389048 w 566864"/>
              <a:gd name="connsiteY1-4" fmla="*/ 518280 h 518280"/>
              <a:gd name="connsiteX2-5" fmla="*/ 455038 w 566864"/>
              <a:gd name="connsiteY2-6" fmla="*/ 480191 h 518280"/>
              <a:gd name="connsiteX3-7" fmla="*/ 560662 w 566864"/>
              <a:gd name="connsiteY3-8" fmla="*/ 297244 h 518280"/>
              <a:gd name="connsiteX4-9" fmla="*/ 560671 w 566864"/>
              <a:gd name="connsiteY4-10" fmla="*/ 221051 h 518280"/>
              <a:gd name="connsiteX5-11" fmla="*/ 455047 w 566864"/>
              <a:gd name="connsiteY5-12" fmla="*/ 38104 h 518280"/>
              <a:gd name="connsiteX6-13" fmla="*/ 389065 w 566864"/>
              <a:gd name="connsiteY6-14" fmla="*/ 0 h 518280"/>
              <a:gd name="connsiteX7-15" fmla="*/ 177817 w 566864"/>
              <a:gd name="connsiteY7-16" fmla="*/ 0 h 518280"/>
              <a:gd name="connsiteX8-17" fmla="*/ 111827 w 566864"/>
              <a:gd name="connsiteY8-18" fmla="*/ 38089 h 518280"/>
              <a:gd name="connsiteX9-19" fmla="*/ 6203 w 566864"/>
              <a:gd name="connsiteY9-20" fmla="*/ 221036 h 518280"/>
              <a:gd name="connsiteX10-21" fmla="*/ 6195 w 566864"/>
              <a:gd name="connsiteY10-22" fmla="*/ 297229 h 518280"/>
              <a:gd name="connsiteX11-23" fmla="*/ 111819 w 566864"/>
              <a:gd name="connsiteY11-24" fmla="*/ 480176 h 518280"/>
              <a:gd name="connsiteX12-25" fmla="*/ 177800 w 566864"/>
              <a:gd name="connsiteY12-26" fmla="*/ 518280 h 518280"/>
              <a:gd name="connsiteX0-27" fmla="*/ 177800 w 566864"/>
              <a:gd name="connsiteY0-28" fmla="*/ 518280 h 518280"/>
              <a:gd name="connsiteX1-29" fmla="*/ 389048 w 566864"/>
              <a:gd name="connsiteY1-30" fmla="*/ 518280 h 518280"/>
              <a:gd name="connsiteX2-31" fmla="*/ 455038 w 566864"/>
              <a:gd name="connsiteY2-32" fmla="*/ 480191 h 518280"/>
              <a:gd name="connsiteX3-33" fmla="*/ 560662 w 566864"/>
              <a:gd name="connsiteY3-34" fmla="*/ 297244 h 518280"/>
              <a:gd name="connsiteX4-35" fmla="*/ 560671 w 566864"/>
              <a:gd name="connsiteY4-36" fmla="*/ 221051 h 518280"/>
              <a:gd name="connsiteX5-37" fmla="*/ 455047 w 566864"/>
              <a:gd name="connsiteY5-38" fmla="*/ 38104 h 518280"/>
              <a:gd name="connsiteX6-39" fmla="*/ 389065 w 566864"/>
              <a:gd name="connsiteY6-40" fmla="*/ 0 h 518280"/>
              <a:gd name="connsiteX7-41" fmla="*/ 177817 w 566864"/>
              <a:gd name="connsiteY7-42" fmla="*/ 0 h 518280"/>
              <a:gd name="connsiteX8-43" fmla="*/ 111827 w 566864"/>
              <a:gd name="connsiteY8-44" fmla="*/ 38089 h 518280"/>
              <a:gd name="connsiteX9-45" fmla="*/ 6203 w 566864"/>
              <a:gd name="connsiteY9-46" fmla="*/ 221036 h 518280"/>
              <a:gd name="connsiteX10-47" fmla="*/ 6195 w 566864"/>
              <a:gd name="connsiteY10-48" fmla="*/ 297229 h 518280"/>
              <a:gd name="connsiteX11-49" fmla="*/ 111819 w 566864"/>
              <a:gd name="connsiteY11-50" fmla="*/ 480176 h 518280"/>
              <a:gd name="connsiteX12-51" fmla="*/ 177800 w 566864"/>
              <a:gd name="connsiteY12-52" fmla="*/ 518280 h 518280"/>
              <a:gd name="connsiteX0-53" fmla="*/ 177800 w 566864"/>
              <a:gd name="connsiteY0-54" fmla="*/ 518280 h 518280"/>
              <a:gd name="connsiteX1-55" fmla="*/ 389048 w 566864"/>
              <a:gd name="connsiteY1-56" fmla="*/ 518280 h 518280"/>
              <a:gd name="connsiteX2-57" fmla="*/ 455038 w 566864"/>
              <a:gd name="connsiteY2-58" fmla="*/ 480191 h 518280"/>
              <a:gd name="connsiteX3-59" fmla="*/ 560662 w 566864"/>
              <a:gd name="connsiteY3-60" fmla="*/ 297244 h 518280"/>
              <a:gd name="connsiteX4-61" fmla="*/ 560671 w 566864"/>
              <a:gd name="connsiteY4-62" fmla="*/ 221051 h 518280"/>
              <a:gd name="connsiteX5-63" fmla="*/ 455047 w 566864"/>
              <a:gd name="connsiteY5-64" fmla="*/ 38104 h 518280"/>
              <a:gd name="connsiteX6-65" fmla="*/ 389065 w 566864"/>
              <a:gd name="connsiteY6-66" fmla="*/ 0 h 518280"/>
              <a:gd name="connsiteX7-67" fmla="*/ 177817 w 566864"/>
              <a:gd name="connsiteY7-68" fmla="*/ 0 h 518280"/>
              <a:gd name="connsiteX8-69" fmla="*/ 111827 w 566864"/>
              <a:gd name="connsiteY8-70" fmla="*/ 38089 h 518280"/>
              <a:gd name="connsiteX9-71" fmla="*/ 6203 w 566864"/>
              <a:gd name="connsiteY9-72" fmla="*/ 221036 h 518280"/>
              <a:gd name="connsiteX10-73" fmla="*/ 6195 w 566864"/>
              <a:gd name="connsiteY10-74" fmla="*/ 297229 h 518280"/>
              <a:gd name="connsiteX11-75" fmla="*/ 111819 w 566864"/>
              <a:gd name="connsiteY11-76" fmla="*/ 480176 h 518280"/>
              <a:gd name="connsiteX12-77" fmla="*/ 177800 w 566864"/>
              <a:gd name="connsiteY12-78" fmla="*/ 518280 h 518280"/>
              <a:gd name="connsiteX0-79" fmla="*/ 177800 w 566864"/>
              <a:gd name="connsiteY0-80" fmla="*/ 518280 h 518280"/>
              <a:gd name="connsiteX1-81" fmla="*/ 389048 w 566864"/>
              <a:gd name="connsiteY1-82" fmla="*/ 518280 h 518280"/>
              <a:gd name="connsiteX2-83" fmla="*/ 455038 w 566864"/>
              <a:gd name="connsiteY2-84" fmla="*/ 480191 h 518280"/>
              <a:gd name="connsiteX3-85" fmla="*/ 560662 w 566864"/>
              <a:gd name="connsiteY3-86" fmla="*/ 297244 h 518280"/>
              <a:gd name="connsiteX4-87" fmla="*/ 560671 w 566864"/>
              <a:gd name="connsiteY4-88" fmla="*/ 221051 h 518280"/>
              <a:gd name="connsiteX5-89" fmla="*/ 455047 w 566864"/>
              <a:gd name="connsiteY5-90" fmla="*/ 38104 h 518280"/>
              <a:gd name="connsiteX6-91" fmla="*/ 389065 w 566864"/>
              <a:gd name="connsiteY6-92" fmla="*/ 0 h 518280"/>
              <a:gd name="connsiteX7-93" fmla="*/ 177817 w 566864"/>
              <a:gd name="connsiteY7-94" fmla="*/ 0 h 518280"/>
              <a:gd name="connsiteX8-95" fmla="*/ 111827 w 566864"/>
              <a:gd name="connsiteY8-96" fmla="*/ 38089 h 518280"/>
              <a:gd name="connsiteX9-97" fmla="*/ 6203 w 566864"/>
              <a:gd name="connsiteY9-98" fmla="*/ 221036 h 518280"/>
              <a:gd name="connsiteX10-99" fmla="*/ 6195 w 566864"/>
              <a:gd name="connsiteY10-100" fmla="*/ 297229 h 518280"/>
              <a:gd name="connsiteX11-101" fmla="*/ 111819 w 566864"/>
              <a:gd name="connsiteY11-102" fmla="*/ 480176 h 518280"/>
              <a:gd name="connsiteX12-103" fmla="*/ 177800 w 566864"/>
              <a:gd name="connsiteY12-104" fmla="*/ 518280 h 518280"/>
              <a:gd name="connsiteX0-105" fmla="*/ 177800 w 566864"/>
              <a:gd name="connsiteY0-106" fmla="*/ 518280 h 518280"/>
              <a:gd name="connsiteX1-107" fmla="*/ 389048 w 566864"/>
              <a:gd name="connsiteY1-108" fmla="*/ 518280 h 518280"/>
              <a:gd name="connsiteX2-109" fmla="*/ 455038 w 566864"/>
              <a:gd name="connsiteY2-110" fmla="*/ 480191 h 518280"/>
              <a:gd name="connsiteX3-111" fmla="*/ 560662 w 566864"/>
              <a:gd name="connsiteY3-112" fmla="*/ 297244 h 518280"/>
              <a:gd name="connsiteX4-113" fmla="*/ 560671 w 566864"/>
              <a:gd name="connsiteY4-114" fmla="*/ 221051 h 518280"/>
              <a:gd name="connsiteX5-115" fmla="*/ 455047 w 566864"/>
              <a:gd name="connsiteY5-116" fmla="*/ 38104 h 518280"/>
              <a:gd name="connsiteX6-117" fmla="*/ 389065 w 566864"/>
              <a:gd name="connsiteY6-118" fmla="*/ 0 h 518280"/>
              <a:gd name="connsiteX7-119" fmla="*/ 177817 w 566864"/>
              <a:gd name="connsiteY7-120" fmla="*/ 0 h 518280"/>
              <a:gd name="connsiteX8-121" fmla="*/ 111827 w 566864"/>
              <a:gd name="connsiteY8-122" fmla="*/ 38089 h 518280"/>
              <a:gd name="connsiteX9-123" fmla="*/ 6203 w 566864"/>
              <a:gd name="connsiteY9-124" fmla="*/ 221036 h 518280"/>
              <a:gd name="connsiteX10-125" fmla="*/ 6195 w 566864"/>
              <a:gd name="connsiteY10-126" fmla="*/ 297229 h 518280"/>
              <a:gd name="connsiteX11-127" fmla="*/ 111819 w 566864"/>
              <a:gd name="connsiteY11-128" fmla="*/ 480176 h 518280"/>
              <a:gd name="connsiteX12-129" fmla="*/ 177800 w 566864"/>
              <a:gd name="connsiteY12-130" fmla="*/ 518280 h 518280"/>
              <a:gd name="connsiteX0-131" fmla="*/ 177800 w 566860"/>
              <a:gd name="connsiteY0-132" fmla="*/ 518280 h 518280"/>
              <a:gd name="connsiteX1-133" fmla="*/ 389048 w 566860"/>
              <a:gd name="connsiteY1-134" fmla="*/ 518280 h 518280"/>
              <a:gd name="connsiteX2-135" fmla="*/ 455038 w 566860"/>
              <a:gd name="connsiteY2-136" fmla="*/ 480191 h 518280"/>
              <a:gd name="connsiteX3-137" fmla="*/ 560662 w 566860"/>
              <a:gd name="connsiteY3-138" fmla="*/ 297244 h 518280"/>
              <a:gd name="connsiteX4-139" fmla="*/ 560671 w 566860"/>
              <a:gd name="connsiteY4-140" fmla="*/ 221051 h 518280"/>
              <a:gd name="connsiteX5-141" fmla="*/ 455047 w 566860"/>
              <a:gd name="connsiteY5-142" fmla="*/ 38104 h 518280"/>
              <a:gd name="connsiteX6-143" fmla="*/ 389065 w 566860"/>
              <a:gd name="connsiteY6-144" fmla="*/ 0 h 518280"/>
              <a:gd name="connsiteX7-145" fmla="*/ 177817 w 566860"/>
              <a:gd name="connsiteY7-146" fmla="*/ 0 h 518280"/>
              <a:gd name="connsiteX8-147" fmla="*/ 111827 w 566860"/>
              <a:gd name="connsiteY8-148" fmla="*/ 38089 h 518280"/>
              <a:gd name="connsiteX9-149" fmla="*/ 6203 w 566860"/>
              <a:gd name="connsiteY9-150" fmla="*/ 221036 h 518280"/>
              <a:gd name="connsiteX10-151" fmla="*/ 6195 w 566860"/>
              <a:gd name="connsiteY10-152" fmla="*/ 297229 h 518280"/>
              <a:gd name="connsiteX11-153" fmla="*/ 111819 w 566860"/>
              <a:gd name="connsiteY11-154" fmla="*/ 480176 h 518280"/>
              <a:gd name="connsiteX12-155" fmla="*/ 177800 w 566860"/>
              <a:gd name="connsiteY12-156" fmla="*/ 518280 h 518280"/>
              <a:gd name="connsiteX0-157" fmla="*/ 177800 w 571122"/>
              <a:gd name="connsiteY0-158" fmla="*/ 518280 h 518280"/>
              <a:gd name="connsiteX1-159" fmla="*/ 389048 w 571122"/>
              <a:gd name="connsiteY1-160" fmla="*/ 518280 h 518280"/>
              <a:gd name="connsiteX2-161" fmla="*/ 455038 w 571122"/>
              <a:gd name="connsiteY2-162" fmla="*/ 480191 h 518280"/>
              <a:gd name="connsiteX3-163" fmla="*/ 560662 w 571122"/>
              <a:gd name="connsiteY3-164" fmla="*/ 297244 h 518280"/>
              <a:gd name="connsiteX4-165" fmla="*/ 560671 w 571122"/>
              <a:gd name="connsiteY4-166" fmla="*/ 221051 h 518280"/>
              <a:gd name="connsiteX5-167" fmla="*/ 455047 w 571122"/>
              <a:gd name="connsiteY5-168" fmla="*/ 38104 h 518280"/>
              <a:gd name="connsiteX6-169" fmla="*/ 389065 w 571122"/>
              <a:gd name="connsiteY6-170" fmla="*/ 0 h 518280"/>
              <a:gd name="connsiteX7-171" fmla="*/ 177817 w 571122"/>
              <a:gd name="connsiteY7-172" fmla="*/ 0 h 518280"/>
              <a:gd name="connsiteX8-173" fmla="*/ 111827 w 571122"/>
              <a:gd name="connsiteY8-174" fmla="*/ 38089 h 518280"/>
              <a:gd name="connsiteX9-175" fmla="*/ 6203 w 571122"/>
              <a:gd name="connsiteY9-176" fmla="*/ 221036 h 518280"/>
              <a:gd name="connsiteX10-177" fmla="*/ 6195 w 571122"/>
              <a:gd name="connsiteY10-178" fmla="*/ 297229 h 518280"/>
              <a:gd name="connsiteX11-179" fmla="*/ 111819 w 571122"/>
              <a:gd name="connsiteY11-180" fmla="*/ 480176 h 518280"/>
              <a:gd name="connsiteX12-181" fmla="*/ 177800 w 571122"/>
              <a:gd name="connsiteY12-182" fmla="*/ 518280 h 518280"/>
              <a:gd name="connsiteX0-183" fmla="*/ 177800 w 571122"/>
              <a:gd name="connsiteY0-184" fmla="*/ 518280 h 518280"/>
              <a:gd name="connsiteX1-185" fmla="*/ 389048 w 571122"/>
              <a:gd name="connsiteY1-186" fmla="*/ 518280 h 518280"/>
              <a:gd name="connsiteX2-187" fmla="*/ 455038 w 571122"/>
              <a:gd name="connsiteY2-188" fmla="*/ 480191 h 518280"/>
              <a:gd name="connsiteX3-189" fmla="*/ 560662 w 571122"/>
              <a:gd name="connsiteY3-190" fmla="*/ 297244 h 518280"/>
              <a:gd name="connsiteX4-191" fmla="*/ 560671 w 571122"/>
              <a:gd name="connsiteY4-192" fmla="*/ 221051 h 518280"/>
              <a:gd name="connsiteX5-193" fmla="*/ 455047 w 571122"/>
              <a:gd name="connsiteY5-194" fmla="*/ 38104 h 518280"/>
              <a:gd name="connsiteX6-195" fmla="*/ 389065 w 571122"/>
              <a:gd name="connsiteY6-196" fmla="*/ 0 h 518280"/>
              <a:gd name="connsiteX7-197" fmla="*/ 177817 w 571122"/>
              <a:gd name="connsiteY7-198" fmla="*/ 0 h 518280"/>
              <a:gd name="connsiteX8-199" fmla="*/ 111827 w 571122"/>
              <a:gd name="connsiteY8-200" fmla="*/ 38089 h 518280"/>
              <a:gd name="connsiteX9-201" fmla="*/ 6203 w 571122"/>
              <a:gd name="connsiteY9-202" fmla="*/ 221036 h 518280"/>
              <a:gd name="connsiteX10-203" fmla="*/ 6195 w 571122"/>
              <a:gd name="connsiteY10-204" fmla="*/ 297229 h 518280"/>
              <a:gd name="connsiteX11-205" fmla="*/ 111819 w 571122"/>
              <a:gd name="connsiteY11-206" fmla="*/ 480176 h 518280"/>
              <a:gd name="connsiteX12-207" fmla="*/ 177800 w 571122"/>
              <a:gd name="connsiteY12-208" fmla="*/ 518280 h 518280"/>
              <a:gd name="connsiteX0-209" fmla="*/ 177800 w 571122"/>
              <a:gd name="connsiteY0-210" fmla="*/ 518280 h 518280"/>
              <a:gd name="connsiteX1-211" fmla="*/ 389048 w 571122"/>
              <a:gd name="connsiteY1-212" fmla="*/ 518280 h 518280"/>
              <a:gd name="connsiteX2-213" fmla="*/ 455038 w 571122"/>
              <a:gd name="connsiteY2-214" fmla="*/ 480191 h 518280"/>
              <a:gd name="connsiteX3-215" fmla="*/ 560662 w 571122"/>
              <a:gd name="connsiteY3-216" fmla="*/ 297244 h 518280"/>
              <a:gd name="connsiteX4-217" fmla="*/ 560671 w 571122"/>
              <a:gd name="connsiteY4-218" fmla="*/ 221051 h 518280"/>
              <a:gd name="connsiteX5-219" fmla="*/ 455047 w 571122"/>
              <a:gd name="connsiteY5-220" fmla="*/ 38104 h 518280"/>
              <a:gd name="connsiteX6-221" fmla="*/ 389065 w 571122"/>
              <a:gd name="connsiteY6-222" fmla="*/ 0 h 518280"/>
              <a:gd name="connsiteX7-223" fmla="*/ 177817 w 571122"/>
              <a:gd name="connsiteY7-224" fmla="*/ 0 h 518280"/>
              <a:gd name="connsiteX8-225" fmla="*/ 111827 w 571122"/>
              <a:gd name="connsiteY8-226" fmla="*/ 38089 h 518280"/>
              <a:gd name="connsiteX9-227" fmla="*/ 6203 w 571122"/>
              <a:gd name="connsiteY9-228" fmla="*/ 221036 h 518280"/>
              <a:gd name="connsiteX10-229" fmla="*/ 6195 w 571122"/>
              <a:gd name="connsiteY10-230" fmla="*/ 297229 h 518280"/>
              <a:gd name="connsiteX11-231" fmla="*/ 111819 w 571122"/>
              <a:gd name="connsiteY11-232" fmla="*/ 480176 h 518280"/>
              <a:gd name="connsiteX12-233" fmla="*/ 177800 w 571122"/>
              <a:gd name="connsiteY12-234" fmla="*/ 518280 h 518280"/>
              <a:gd name="connsiteX0-235" fmla="*/ 177800 w 571122"/>
              <a:gd name="connsiteY0-236" fmla="*/ 518280 h 518280"/>
              <a:gd name="connsiteX1-237" fmla="*/ 389048 w 571122"/>
              <a:gd name="connsiteY1-238" fmla="*/ 518280 h 518280"/>
              <a:gd name="connsiteX2-239" fmla="*/ 455038 w 571122"/>
              <a:gd name="connsiteY2-240" fmla="*/ 480191 h 518280"/>
              <a:gd name="connsiteX3-241" fmla="*/ 560662 w 571122"/>
              <a:gd name="connsiteY3-242" fmla="*/ 297244 h 518280"/>
              <a:gd name="connsiteX4-243" fmla="*/ 560671 w 571122"/>
              <a:gd name="connsiteY4-244" fmla="*/ 221051 h 518280"/>
              <a:gd name="connsiteX5-245" fmla="*/ 455047 w 571122"/>
              <a:gd name="connsiteY5-246" fmla="*/ 38104 h 518280"/>
              <a:gd name="connsiteX6-247" fmla="*/ 389065 w 571122"/>
              <a:gd name="connsiteY6-248" fmla="*/ 0 h 518280"/>
              <a:gd name="connsiteX7-249" fmla="*/ 177817 w 571122"/>
              <a:gd name="connsiteY7-250" fmla="*/ 0 h 518280"/>
              <a:gd name="connsiteX8-251" fmla="*/ 111827 w 571122"/>
              <a:gd name="connsiteY8-252" fmla="*/ 38089 h 518280"/>
              <a:gd name="connsiteX9-253" fmla="*/ 6203 w 571122"/>
              <a:gd name="connsiteY9-254" fmla="*/ 221036 h 518280"/>
              <a:gd name="connsiteX10-255" fmla="*/ 6195 w 571122"/>
              <a:gd name="connsiteY10-256" fmla="*/ 297229 h 518280"/>
              <a:gd name="connsiteX11-257" fmla="*/ 111819 w 571122"/>
              <a:gd name="connsiteY11-258" fmla="*/ 480176 h 518280"/>
              <a:gd name="connsiteX12-259" fmla="*/ 177800 w 571122"/>
              <a:gd name="connsiteY12-260" fmla="*/ 518280 h 518280"/>
              <a:gd name="connsiteX0-261" fmla="*/ 177800 w 571122"/>
              <a:gd name="connsiteY0-262" fmla="*/ 518280 h 518280"/>
              <a:gd name="connsiteX1-263" fmla="*/ 389048 w 571122"/>
              <a:gd name="connsiteY1-264" fmla="*/ 518280 h 518280"/>
              <a:gd name="connsiteX2-265" fmla="*/ 455038 w 571122"/>
              <a:gd name="connsiteY2-266" fmla="*/ 480191 h 518280"/>
              <a:gd name="connsiteX3-267" fmla="*/ 560662 w 571122"/>
              <a:gd name="connsiteY3-268" fmla="*/ 297244 h 518280"/>
              <a:gd name="connsiteX4-269" fmla="*/ 560671 w 571122"/>
              <a:gd name="connsiteY4-270" fmla="*/ 221051 h 518280"/>
              <a:gd name="connsiteX5-271" fmla="*/ 455047 w 571122"/>
              <a:gd name="connsiteY5-272" fmla="*/ 38104 h 518280"/>
              <a:gd name="connsiteX6-273" fmla="*/ 389065 w 571122"/>
              <a:gd name="connsiteY6-274" fmla="*/ 0 h 518280"/>
              <a:gd name="connsiteX7-275" fmla="*/ 177817 w 571122"/>
              <a:gd name="connsiteY7-276" fmla="*/ 0 h 518280"/>
              <a:gd name="connsiteX8-277" fmla="*/ 111827 w 571122"/>
              <a:gd name="connsiteY8-278" fmla="*/ 38089 h 518280"/>
              <a:gd name="connsiteX9-279" fmla="*/ 6203 w 571122"/>
              <a:gd name="connsiteY9-280" fmla="*/ 221036 h 518280"/>
              <a:gd name="connsiteX10-281" fmla="*/ 6195 w 571122"/>
              <a:gd name="connsiteY10-282" fmla="*/ 297229 h 518280"/>
              <a:gd name="connsiteX11-283" fmla="*/ 111819 w 571122"/>
              <a:gd name="connsiteY11-284" fmla="*/ 480176 h 518280"/>
              <a:gd name="connsiteX12-285" fmla="*/ 177800 w 571122"/>
              <a:gd name="connsiteY12-286" fmla="*/ 518280 h 518280"/>
              <a:gd name="connsiteX0-287" fmla="*/ 177800 w 571122"/>
              <a:gd name="connsiteY0-288" fmla="*/ 518280 h 518280"/>
              <a:gd name="connsiteX1-289" fmla="*/ 389048 w 571122"/>
              <a:gd name="connsiteY1-290" fmla="*/ 518280 h 518280"/>
              <a:gd name="connsiteX2-291" fmla="*/ 455038 w 571122"/>
              <a:gd name="connsiteY2-292" fmla="*/ 480191 h 518280"/>
              <a:gd name="connsiteX3-293" fmla="*/ 560662 w 571122"/>
              <a:gd name="connsiteY3-294" fmla="*/ 297244 h 518280"/>
              <a:gd name="connsiteX4-295" fmla="*/ 560671 w 571122"/>
              <a:gd name="connsiteY4-296" fmla="*/ 221051 h 518280"/>
              <a:gd name="connsiteX5-297" fmla="*/ 455047 w 571122"/>
              <a:gd name="connsiteY5-298" fmla="*/ 38104 h 518280"/>
              <a:gd name="connsiteX6-299" fmla="*/ 389065 w 571122"/>
              <a:gd name="connsiteY6-300" fmla="*/ 0 h 518280"/>
              <a:gd name="connsiteX7-301" fmla="*/ 177817 w 571122"/>
              <a:gd name="connsiteY7-302" fmla="*/ 0 h 518280"/>
              <a:gd name="connsiteX8-303" fmla="*/ 111827 w 571122"/>
              <a:gd name="connsiteY8-304" fmla="*/ 38089 h 518280"/>
              <a:gd name="connsiteX9-305" fmla="*/ 6203 w 571122"/>
              <a:gd name="connsiteY9-306" fmla="*/ 221036 h 518280"/>
              <a:gd name="connsiteX10-307" fmla="*/ 6195 w 571122"/>
              <a:gd name="connsiteY10-308" fmla="*/ 297229 h 518280"/>
              <a:gd name="connsiteX11-309" fmla="*/ 111819 w 571122"/>
              <a:gd name="connsiteY11-310" fmla="*/ 480176 h 518280"/>
              <a:gd name="connsiteX12-311" fmla="*/ 177800 w 571122"/>
              <a:gd name="connsiteY12-312" fmla="*/ 518280 h 518280"/>
              <a:gd name="connsiteX0-313" fmla="*/ 177800 w 571122"/>
              <a:gd name="connsiteY0-314" fmla="*/ 518280 h 518280"/>
              <a:gd name="connsiteX1-315" fmla="*/ 389048 w 571122"/>
              <a:gd name="connsiteY1-316" fmla="*/ 518280 h 518280"/>
              <a:gd name="connsiteX2-317" fmla="*/ 455038 w 571122"/>
              <a:gd name="connsiteY2-318" fmla="*/ 480191 h 518280"/>
              <a:gd name="connsiteX3-319" fmla="*/ 560662 w 571122"/>
              <a:gd name="connsiteY3-320" fmla="*/ 297244 h 518280"/>
              <a:gd name="connsiteX4-321" fmla="*/ 560671 w 571122"/>
              <a:gd name="connsiteY4-322" fmla="*/ 221051 h 518280"/>
              <a:gd name="connsiteX5-323" fmla="*/ 455047 w 571122"/>
              <a:gd name="connsiteY5-324" fmla="*/ 38104 h 518280"/>
              <a:gd name="connsiteX6-325" fmla="*/ 389065 w 571122"/>
              <a:gd name="connsiteY6-326" fmla="*/ 0 h 518280"/>
              <a:gd name="connsiteX7-327" fmla="*/ 177817 w 571122"/>
              <a:gd name="connsiteY7-328" fmla="*/ 0 h 518280"/>
              <a:gd name="connsiteX8-329" fmla="*/ 111827 w 571122"/>
              <a:gd name="connsiteY8-330" fmla="*/ 38089 h 518280"/>
              <a:gd name="connsiteX9-331" fmla="*/ 6203 w 571122"/>
              <a:gd name="connsiteY9-332" fmla="*/ 221036 h 518280"/>
              <a:gd name="connsiteX10-333" fmla="*/ 6195 w 571122"/>
              <a:gd name="connsiteY10-334" fmla="*/ 297229 h 518280"/>
              <a:gd name="connsiteX11-335" fmla="*/ 111819 w 571122"/>
              <a:gd name="connsiteY11-336" fmla="*/ 480176 h 518280"/>
              <a:gd name="connsiteX12-337" fmla="*/ 177800 w 571122"/>
              <a:gd name="connsiteY12-338" fmla="*/ 518280 h 518280"/>
              <a:gd name="connsiteX0-339" fmla="*/ 177800 w 571122"/>
              <a:gd name="connsiteY0-340" fmla="*/ 518280 h 518280"/>
              <a:gd name="connsiteX1-341" fmla="*/ 389048 w 571122"/>
              <a:gd name="connsiteY1-342" fmla="*/ 518280 h 518280"/>
              <a:gd name="connsiteX2-343" fmla="*/ 455038 w 571122"/>
              <a:gd name="connsiteY2-344" fmla="*/ 480191 h 518280"/>
              <a:gd name="connsiteX3-345" fmla="*/ 560662 w 571122"/>
              <a:gd name="connsiteY3-346" fmla="*/ 297244 h 518280"/>
              <a:gd name="connsiteX4-347" fmla="*/ 560671 w 571122"/>
              <a:gd name="connsiteY4-348" fmla="*/ 221051 h 518280"/>
              <a:gd name="connsiteX5-349" fmla="*/ 455047 w 571122"/>
              <a:gd name="connsiteY5-350" fmla="*/ 38104 h 518280"/>
              <a:gd name="connsiteX6-351" fmla="*/ 389065 w 571122"/>
              <a:gd name="connsiteY6-352" fmla="*/ 0 h 518280"/>
              <a:gd name="connsiteX7-353" fmla="*/ 177817 w 571122"/>
              <a:gd name="connsiteY7-354" fmla="*/ 0 h 518280"/>
              <a:gd name="connsiteX8-355" fmla="*/ 111827 w 571122"/>
              <a:gd name="connsiteY8-356" fmla="*/ 38089 h 518280"/>
              <a:gd name="connsiteX9-357" fmla="*/ 6203 w 571122"/>
              <a:gd name="connsiteY9-358" fmla="*/ 221036 h 518280"/>
              <a:gd name="connsiteX10-359" fmla="*/ 6195 w 571122"/>
              <a:gd name="connsiteY10-360" fmla="*/ 297229 h 518280"/>
              <a:gd name="connsiteX11-361" fmla="*/ 111819 w 571122"/>
              <a:gd name="connsiteY11-362" fmla="*/ 480176 h 518280"/>
              <a:gd name="connsiteX12-363" fmla="*/ 177800 w 571122"/>
              <a:gd name="connsiteY12-364" fmla="*/ 518280 h 518280"/>
              <a:gd name="connsiteX0-365" fmla="*/ 177800 w 571122"/>
              <a:gd name="connsiteY0-366" fmla="*/ 518280 h 518280"/>
              <a:gd name="connsiteX1-367" fmla="*/ 389048 w 571122"/>
              <a:gd name="connsiteY1-368" fmla="*/ 518280 h 518280"/>
              <a:gd name="connsiteX2-369" fmla="*/ 455038 w 571122"/>
              <a:gd name="connsiteY2-370" fmla="*/ 480191 h 518280"/>
              <a:gd name="connsiteX3-371" fmla="*/ 560662 w 571122"/>
              <a:gd name="connsiteY3-372" fmla="*/ 297244 h 518280"/>
              <a:gd name="connsiteX4-373" fmla="*/ 560671 w 571122"/>
              <a:gd name="connsiteY4-374" fmla="*/ 221051 h 518280"/>
              <a:gd name="connsiteX5-375" fmla="*/ 455047 w 571122"/>
              <a:gd name="connsiteY5-376" fmla="*/ 38104 h 518280"/>
              <a:gd name="connsiteX6-377" fmla="*/ 389065 w 571122"/>
              <a:gd name="connsiteY6-378" fmla="*/ 0 h 518280"/>
              <a:gd name="connsiteX7-379" fmla="*/ 177817 w 571122"/>
              <a:gd name="connsiteY7-380" fmla="*/ 0 h 518280"/>
              <a:gd name="connsiteX8-381" fmla="*/ 111827 w 571122"/>
              <a:gd name="connsiteY8-382" fmla="*/ 38089 h 518280"/>
              <a:gd name="connsiteX9-383" fmla="*/ 6203 w 571122"/>
              <a:gd name="connsiteY9-384" fmla="*/ 221036 h 518280"/>
              <a:gd name="connsiteX10-385" fmla="*/ 6195 w 571122"/>
              <a:gd name="connsiteY10-386" fmla="*/ 297229 h 518280"/>
              <a:gd name="connsiteX11-387" fmla="*/ 111819 w 571122"/>
              <a:gd name="connsiteY11-388" fmla="*/ 480176 h 518280"/>
              <a:gd name="connsiteX12-389" fmla="*/ 177800 w 571122"/>
              <a:gd name="connsiteY12-390" fmla="*/ 518280 h 518280"/>
              <a:gd name="connsiteX0-391" fmla="*/ 177800 w 571122"/>
              <a:gd name="connsiteY0-392" fmla="*/ 518280 h 518280"/>
              <a:gd name="connsiteX1-393" fmla="*/ 389048 w 571122"/>
              <a:gd name="connsiteY1-394" fmla="*/ 518280 h 518280"/>
              <a:gd name="connsiteX2-395" fmla="*/ 455038 w 571122"/>
              <a:gd name="connsiteY2-396" fmla="*/ 480191 h 518280"/>
              <a:gd name="connsiteX3-397" fmla="*/ 560662 w 571122"/>
              <a:gd name="connsiteY3-398" fmla="*/ 297244 h 518280"/>
              <a:gd name="connsiteX4-399" fmla="*/ 560671 w 571122"/>
              <a:gd name="connsiteY4-400" fmla="*/ 221051 h 518280"/>
              <a:gd name="connsiteX5-401" fmla="*/ 455047 w 571122"/>
              <a:gd name="connsiteY5-402" fmla="*/ 38104 h 518280"/>
              <a:gd name="connsiteX6-403" fmla="*/ 389065 w 571122"/>
              <a:gd name="connsiteY6-404" fmla="*/ 0 h 518280"/>
              <a:gd name="connsiteX7-405" fmla="*/ 177817 w 571122"/>
              <a:gd name="connsiteY7-406" fmla="*/ 0 h 518280"/>
              <a:gd name="connsiteX8-407" fmla="*/ 111827 w 571122"/>
              <a:gd name="connsiteY8-408" fmla="*/ 38089 h 518280"/>
              <a:gd name="connsiteX9-409" fmla="*/ 6203 w 571122"/>
              <a:gd name="connsiteY9-410" fmla="*/ 221036 h 518280"/>
              <a:gd name="connsiteX10-411" fmla="*/ 6195 w 571122"/>
              <a:gd name="connsiteY10-412" fmla="*/ 297229 h 518280"/>
              <a:gd name="connsiteX11-413" fmla="*/ 111819 w 571122"/>
              <a:gd name="connsiteY11-414" fmla="*/ 480176 h 518280"/>
              <a:gd name="connsiteX12-415" fmla="*/ 177800 w 571122"/>
              <a:gd name="connsiteY12-416" fmla="*/ 518280 h 518280"/>
              <a:gd name="connsiteX0-417" fmla="*/ 177800 w 571122"/>
              <a:gd name="connsiteY0-418" fmla="*/ 518280 h 518280"/>
              <a:gd name="connsiteX1-419" fmla="*/ 389048 w 571122"/>
              <a:gd name="connsiteY1-420" fmla="*/ 518280 h 518280"/>
              <a:gd name="connsiteX2-421" fmla="*/ 455038 w 571122"/>
              <a:gd name="connsiteY2-422" fmla="*/ 480191 h 518280"/>
              <a:gd name="connsiteX3-423" fmla="*/ 560662 w 571122"/>
              <a:gd name="connsiteY3-424" fmla="*/ 297244 h 518280"/>
              <a:gd name="connsiteX4-425" fmla="*/ 560671 w 571122"/>
              <a:gd name="connsiteY4-426" fmla="*/ 221051 h 518280"/>
              <a:gd name="connsiteX5-427" fmla="*/ 455047 w 571122"/>
              <a:gd name="connsiteY5-428" fmla="*/ 38104 h 518280"/>
              <a:gd name="connsiteX6-429" fmla="*/ 389065 w 571122"/>
              <a:gd name="connsiteY6-430" fmla="*/ 0 h 518280"/>
              <a:gd name="connsiteX7-431" fmla="*/ 177817 w 571122"/>
              <a:gd name="connsiteY7-432" fmla="*/ 0 h 518280"/>
              <a:gd name="connsiteX8-433" fmla="*/ 111827 w 571122"/>
              <a:gd name="connsiteY8-434" fmla="*/ 38089 h 518280"/>
              <a:gd name="connsiteX9-435" fmla="*/ 6203 w 571122"/>
              <a:gd name="connsiteY9-436" fmla="*/ 221036 h 518280"/>
              <a:gd name="connsiteX10-437" fmla="*/ 6195 w 571122"/>
              <a:gd name="connsiteY10-438" fmla="*/ 297229 h 518280"/>
              <a:gd name="connsiteX11-439" fmla="*/ 111819 w 571122"/>
              <a:gd name="connsiteY11-440" fmla="*/ 480176 h 518280"/>
              <a:gd name="connsiteX12-441" fmla="*/ 177800 w 571122"/>
              <a:gd name="connsiteY12-442" fmla="*/ 518280 h 518280"/>
              <a:gd name="connsiteX0-443" fmla="*/ 177796 w 571118"/>
              <a:gd name="connsiteY0-444" fmla="*/ 518280 h 518280"/>
              <a:gd name="connsiteX1-445" fmla="*/ 389044 w 571118"/>
              <a:gd name="connsiteY1-446" fmla="*/ 518280 h 518280"/>
              <a:gd name="connsiteX2-447" fmla="*/ 455034 w 571118"/>
              <a:gd name="connsiteY2-448" fmla="*/ 480191 h 518280"/>
              <a:gd name="connsiteX3-449" fmla="*/ 560658 w 571118"/>
              <a:gd name="connsiteY3-450" fmla="*/ 297244 h 518280"/>
              <a:gd name="connsiteX4-451" fmla="*/ 560667 w 571118"/>
              <a:gd name="connsiteY4-452" fmla="*/ 221051 h 518280"/>
              <a:gd name="connsiteX5-453" fmla="*/ 455043 w 571118"/>
              <a:gd name="connsiteY5-454" fmla="*/ 38104 h 518280"/>
              <a:gd name="connsiteX6-455" fmla="*/ 389061 w 571118"/>
              <a:gd name="connsiteY6-456" fmla="*/ 0 h 518280"/>
              <a:gd name="connsiteX7-457" fmla="*/ 177813 w 571118"/>
              <a:gd name="connsiteY7-458" fmla="*/ 0 h 518280"/>
              <a:gd name="connsiteX8-459" fmla="*/ 111823 w 571118"/>
              <a:gd name="connsiteY8-460" fmla="*/ 38089 h 518280"/>
              <a:gd name="connsiteX9-461" fmla="*/ 6199 w 571118"/>
              <a:gd name="connsiteY9-462" fmla="*/ 221036 h 518280"/>
              <a:gd name="connsiteX10-463" fmla="*/ 6191 w 571118"/>
              <a:gd name="connsiteY10-464" fmla="*/ 297229 h 518280"/>
              <a:gd name="connsiteX11-465" fmla="*/ 111815 w 571118"/>
              <a:gd name="connsiteY11-466" fmla="*/ 480176 h 518280"/>
              <a:gd name="connsiteX12-467" fmla="*/ 177796 w 571118"/>
              <a:gd name="connsiteY12-468" fmla="*/ 518280 h 518280"/>
              <a:gd name="connsiteX0-469" fmla="*/ 182058 w 575380"/>
              <a:gd name="connsiteY0-470" fmla="*/ 518280 h 518280"/>
              <a:gd name="connsiteX1-471" fmla="*/ 393306 w 575380"/>
              <a:gd name="connsiteY1-472" fmla="*/ 518280 h 518280"/>
              <a:gd name="connsiteX2-473" fmla="*/ 459296 w 575380"/>
              <a:gd name="connsiteY2-474" fmla="*/ 480191 h 518280"/>
              <a:gd name="connsiteX3-475" fmla="*/ 564920 w 575380"/>
              <a:gd name="connsiteY3-476" fmla="*/ 297244 h 518280"/>
              <a:gd name="connsiteX4-477" fmla="*/ 564929 w 575380"/>
              <a:gd name="connsiteY4-478" fmla="*/ 221051 h 518280"/>
              <a:gd name="connsiteX5-479" fmla="*/ 459305 w 575380"/>
              <a:gd name="connsiteY5-480" fmla="*/ 38104 h 518280"/>
              <a:gd name="connsiteX6-481" fmla="*/ 393323 w 575380"/>
              <a:gd name="connsiteY6-482" fmla="*/ 0 h 518280"/>
              <a:gd name="connsiteX7-483" fmla="*/ 182075 w 575380"/>
              <a:gd name="connsiteY7-484" fmla="*/ 0 h 518280"/>
              <a:gd name="connsiteX8-485" fmla="*/ 116085 w 575380"/>
              <a:gd name="connsiteY8-486" fmla="*/ 38089 h 518280"/>
              <a:gd name="connsiteX9-487" fmla="*/ 10461 w 575380"/>
              <a:gd name="connsiteY9-488" fmla="*/ 221036 h 518280"/>
              <a:gd name="connsiteX10-489" fmla="*/ 10453 w 575380"/>
              <a:gd name="connsiteY10-490" fmla="*/ 297229 h 518280"/>
              <a:gd name="connsiteX11-491" fmla="*/ 116077 w 575380"/>
              <a:gd name="connsiteY11-492" fmla="*/ 480176 h 518280"/>
              <a:gd name="connsiteX12-493" fmla="*/ 182058 w 575380"/>
              <a:gd name="connsiteY12-494" fmla="*/ 518280 h 518280"/>
              <a:gd name="connsiteX0-495" fmla="*/ 182058 w 575380"/>
              <a:gd name="connsiteY0-496" fmla="*/ 518280 h 518280"/>
              <a:gd name="connsiteX1-497" fmla="*/ 393306 w 575380"/>
              <a:gd name="connsiteY1-498" fmla="*/ 518280 h 518280"/>
              <a:gd name="connsiteX2-499" fmla="*/ 459296 w 575380"/>
              <a:gd name="connsiteY2-500" fmla="*/ 480191 h 518280"/>
              <a:gd name="connsiteX3-501" fmla="*/ 564920 w 575380"/>
              <a:gd name="connsiteY3-502" fmla="*/ 297244 h 518280"/>
              <a:gd name="connsiteX4-503" fmla="*/ 564929 w 575380"/>
              <a:gd name="connsiteY4-504" fmla="*/ 221051 h 518280"/>
              <a:gd name="connsiteX5-505" fmla="*/ 459305 w 575380"/>
              <a:gd name="connsiteY5-506" fmla="*/ 38104 h 518280"/>
              <a:gd name="connsiteX6-507" fmla="*/ 393323 w 575380"/>
              <a:gd name="connsiteY6-508" fmla="*/ 0 h 518280"/>
              <a:gd name="connsiteX7-509" fmla="*/ 182075 w 575380"/>
              <a:gd name="connsiteY7-510" fmla="*/ 0 h 518280"/>
              <a:gd name="connsiteX8-511" fmla="*/ 116085 w 575380"/>
              <a:gd name="connsiteY8-512" fmla="*/ 38089 h 518280"/>
              <a:gd name="connsiteX9-513" fmla="*/ 10461 w 575380"/>
              <a:gd name="connsiteY9-514" fmla="*/ 221036 h 518280"/>
              <a:gd name="connsiteX10-515" fmla="*/ 10453 w 575380"/>
              <a:gd name="connsiteY10-516" fmla="*/ 297229 h 518280"/>
              <a:gd name="connsiteX11-517" fmla="*/ 116077 w 575380"/>
              <a:gd name="connsiteY11-518" fmla="*/ 480176 h 518280"/>
              <a:gd name="connsiteX12-519" fmla="*/ 182058 w 575380"/>
              <a:gd name="connsiteY12-520" fmla="*/ 518280 h 518280"/>
              <a:gd name="connsiteX0-521" fmla="*/ 182058 w 575380"/>
              <a:gd name="connsiteY0-522" fmla="*/ 518280 h 518280"/>
              <a:gd name="connsiteX1-523" fmla="*/ 393306 w 575380"/>
              <a:gd name="connsiteY1-524" fmla="*/ 518280 h 518280"/>
              <a:gd name="connsiteX2-525" fmla="*/ 459296 w 575380"/>
              <a:gd name="connsiteY2-526" fmla="*/ 480191 h 518280"/>
              <a:gd name="connsiteX3-527" fmla="*/ 564920 w 575380"/>
              <a:gd name="connsiteY3-528" fmla="*/ 297244 h 518280"/>
              <a:gd name="connsiteX4-529" fmla="*/ 564929 w 575380"/>
              <a:gd name="connsiteY4-530" fmla="*/ 221051 h 518280"/>
              <a:gd name="connsiteX5-531" fmla="*/ 459305 w 575380"/>
              <a:gd name="connsiteY5-532" fmla="*/ 38104 h 518280"/>
              <a:gd name="connsiteX6-533" fmla="*/ 393323 w 575380"/>
              <a:gd name="connsiteY6-534" fmla="*/ 0 h 518280"/>
              <a:gd name="connsiteX7-535" fmla="*/ 182075 w 575380"/>
              <a:gd name="connsiteY7-536" fmla="*/ 0 h 518280"/>
              <a:gd name="connsiteX8-537" fmla="*/ 116085 w 575380"/>
              <a:gd name="connsiteY8-538" fmla="*/ 38089 h 518280"/>
              <a:gd name="connsiteX9-539" fmla="*/ 10461 w 575380"/>
              <a:gd name="connsiteY9-540" fmla="*/ 221036 h 518280"/>
              <a:gd name="connsiteX10-541" fmla="*/ 10453 w 575380"/>
              <a:gd name="connsiteY10-542" fmla="*/ 297229 h 518280"/>
              <a:gd name="connsiteX11-543" fmla="*/ 116077 w 575380"/>
              <a:gd name="connsiteY11-544" fmla="*/ 480176 h 518280"/>
              <a:gd name="connsiteX12-545" fmla="*/ 182058 w 575380"/>
              <a:gd name="connsiteY12-546" fmla="*/ 518280 h 518280"/>
              <a:gd name="connsiteX0-547" fmla="*/ 182058 w 575380"/>
              <a:gd name="connsiteY0-548" fmla="*/ 518280 h 518280"/>
              <a:gd name="connsiteX1-549" fmla="*/ 393306 w 575380"/>
              <a:gd name="connsiteY1-550" fmla="*/ 518280 h 518280"/>
              <a:gd name="connsiteX2-551" fmla="*/ 459296 w 575380"/>
              <a:gd name="connsiteY2-552" fmla="*/ 480191 h 518280"/>
              <a:gd name="connsiteX3-553" fmla="*/ 564920 w 575380"/>
              <a:gd name="connsiteY3-554" fmla="*/ 297244 h 518280"/>
              <a:gd name="connsiteX4-555" fmla="*/ 564929 w 575380"/>
              <a:gd name="connsiteY4-556" fmla="*/ 221051 h 518280"/>
              <a:gd name="connsiteX5-557" fmla="*/ 459305 w 575380"/>
              <a:gd name="connsiteY5-558" fmla="*/ 38104 h 518280"/>
              <a:gd name="connsiteX6-559" fmla="*/ 393323 w 575380"/>
              <a:gd name="connsiteY6-560" fmla="*/ 0 h 518280"/>
              <a:gd name="connsiteX7-561" fmla="*/ 182075 w 575380"/>
              <a:gd name="connsiteY7-562" fmla="*/ 0 h 518280"/>
              <a:gd name="connsiteX8-563" fmla="*/ 116085 w 575380"/>
              <a:gd name="connsiteY8-564" fmla="*/ 38089 h 518280"/>
              <a:gd name="connsiteX9-565" fmla="*/ 10461 w 575380"/>
              <a:gd name="connsiteY9-566" fmla="*/ 221036 h 518280"/>
              <a:gd name="connsiteX10-567" fmla="*/ 10453 w 575380"/>
              <a:gd name="connsiteY10-568" fmla="*/ 297229 h 518280"/>
              <a:gd name="connsiteX11-569" fmla="*/ 116077 w 575380"/>
              <a:gd name="connsiteY11-570" fmla="*/ 480176 h 518280"/>
              <a:gd name="connsiteX12-571" fmla="*/ 182058 w 575380"/>
              <a:gd name="connsiteY12-572" fmla="*/ 518280 h 5182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575380" h="518280">
                <a:moveTo>
                  <a:pt x="182058" y="518280"/>
                </a:moveTo>
                <a:cubicBezTo>
                  <a:pt x="182058" y="518280"/>
                  <a:pt x="393305" y="518280"/>
                  <a:pt x="393306" y="518280"/>
                </a:cubicBezTo>
                <a:cubicBezTo>
                  <a:pt x="421190" y="518280"/>
                  <a:pt x="445353" y="504339"/>
                  <a:pt x="459296" y="480191"/>
                </a:cubicBezTo>
                <a:cubicBezTo>
                  <a:pt x="459295" y="480191"/>
                  <a:pt x="564919" y="297244"/>
                  <a:pt x="564920" y="297244"/>
                </a:cubicBezTo>
                <a:cubicBezTo>
                  <a:pt x="578861" y="273096"/>
                  <a:pt x="578870" y="245199"/>
                  <a:pt x="564929" y="221051"/>
                </a:cubicBezTo>
                <a:cubicBezTo>
                  <a:pt x="564928" y="221051"/>
                  <a:pt x="459304" y="38104"/>
                  <a:pt x="459305" y="38104"/>
                </a:cubicBezTo>
                <a:cubicBezTo>
                  <a:pt x="445361" y="13956"/>
                  <a:pt x="421206" y="0"/>
                  <a:pt x="393323" y="0"/>
                </a:cubicBezTo>
                <a:cubicBezTo>
                  <a:pt x="393322" y="0"/>
                  <a:pt x="182074" y="0"/>
                  <a:pt x="182075" y="0"/>
                </a:cubicBezTo>
                <a:cubicBezTo>
                  <a:pt x="154189" y="0"/>
                  <a:pt x="130026" y="13941"/>
                  <a:pt x="116085" y="38089"/>
                </a:cubicBezTo>
                <a:cubicBezTo>
                  <a:pt x="116084" y="38089"/>
                  <a:pt x="10460" y="221036"/>
                  <a:pt x="10461" y="221036"/>
                </a:cubicBezTo>
                <a:cubicBezTo>
                  <a:pt x="-3482" y="245185"/>
                  <a:pt x="-3490" y="273081"/>
                  <a:pt x="10453" y="297229"/>
                </a:cubicBezTo>
                <a:cubicBezTo>
                  <a:pt x="10452" y="297229"/>
                  <a:pt x="116076" y="480176"/>
                  <a:pt x="116077" y="480176"/>
                </a:cubicBezTo>
                <a:cubicBezTo>
                  <a:pt x="130018" y="504325"/>
                  <a:pt x="154174" y="518280"/>
                  <a:pt x="182058" y="518280"/>
                </a:cubicBezTo>
                <a:close/>
              </a:path>
            </a:pathLst>
          </a:custGeom>
          <a:solidFill>
            <a:schemeClr val="accent1">
              <a:lumMod val="70000"/>
              <a:lumOff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sym typeface="Arial" panose="020B0604020202020204" pitchFamily="34" charset="0"/>
              </a:rPr>
              <a:t>04</a:t>
            </a:r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9" name="任意多边形: 形状 46"/>
          <p:cNvSpPr/>
          <p:nvPr>
            <p:custDataLst>
              <p:tags r:id="rId14"/>
            </p:custDataLst>
          </p:nvPr>
        </p:nvSpPr>
        <p:spPr>
          <a:xfrm rot="3610423" flipV="1">
            <a:off x="3196017" y="3845406"/>
            <a:ext cx="3443125" cy="1085080"/>
          </a:xfrm>
          <a:custGeom>
            <a:avLst/>
            <a:gdLst>
              <a:gd name="connsiteX0" fmla="*/ 0 w 3443125"/>
              <a:gd name="connsiteY0" fmla="*/ 1085080 h 1085080"/>
              <a:gd name="connsiteX1" fmla="*/ 3443125 w 3443125"/>
              <a:gd name="connsiteY1" fmla="*/ 1085080 h 1085080"/>
              <a:gd name="connsiteX2" fmla="*/ 3398397 w 3443125"/>
              <a:gd name="connsiteY2" fmla="*/ 1007063 h 1085080"/>
              <a:gd name="connsiteX3" fmla="*/ 2900550 w 3443125"/>
              <a:gd name="connsiteY3" fmla="*/ 149254 h 1085080"/>
              <a:gd name="connsiteX4" fmla="*/ 2868895 w 3443125"/>
              <a:gd name="connsiteY4" fmla="*/ 107351 h 1085080"/>
              <a:gd name="connsiteX5" fmla="*/ 2619757 w 3443125"/>
              <a:gd name="connsiteY5" fmla="*/ 4636 h 1085080"/>
              <a:gd name="connsiteX6" fmla="*/ 1114682 w 3443125"/>
              <a:gd name="connsiteY6" fmla="*/ 73 h 1085080"/>
              <a:gd name="connsiteX7" fmla="*/ 1090509 w 3443125"/>
              <a:gd name="connsiteY7" fmla="*/ 0 h 1085080"/>
              <a:gd name="connsiteX8" fmla="*/ 829740 w 3443125"/>
              <a:gd name="connsiteY8" fmla="*/ 0 h 1085080"/>
              <a:gd name="connsiteX9" fmla="*/ 742515 w 3443125"/>
              <a:gd name="connsiteY9" fmla="*/ 10815 h 1085080"/>
              <a:gd name="connsiteX10" fmla="*/ 528994 w 3443125"/>
              <a:gd name="connsiteY10" fmla="*/ 175219 h 1085080"/>
              <a:gd name="connsiteX11" fmla="*/ 80704 w 3443125"/>
              <a:gd name="connsiteY11" fmla="*/ 946272 h 108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43125" h="1085080">
                <a:moveTo>
                  <a:pt x="0" y="1085080"/>
                </a:moveTo>
                <a:lnTo>
                  <a:pt x="3443125" y="1085080"/>
                </a:lnTo>
                <a:lnTo>
                  <a:pt x="3398397" y="1007063"/>
                </a:lnTo>
                <a:lnTo>
                  <a:pt x="2900550" y="149254"/>
                </a:lnTo>
                <a:lnTo>
                  <a:pt x="2868895" y="107351"/>
                </a:lnTo>
                <a:cubicBezTo>
                  <a:pt x="2804158" y="41622"/>
                  <a:pt x="2716893" y="4931"/>
                  <a:pt x="2619757" y="4636"/>
                </a:cubicBezTo>
                <a:cubicBezTo>
                  <a:pt x="2619757" y="4636"/>
                  <a:pt x="1616373" y="1594"/>
                  <a:pt x="1114682" y="73"/>
                </a:cubicBezTo>
                <a:lnTo>
                  <a:pt x="1090509" y="0"/>
                </a:lnTo>
                <a:lnTo>
                  <a:pt x="829740" y="0"/>
                </a:lnTo>
                <a:lnTo>
                  <a:pt x="742515" y="10815"/>
                </a:lnTo>
                <a:cubicBezTo>
                  <a:pt x="653224" y="34015"/>
                  <a:pt x="577817" y="91243"/>
                  <a:pt x="528994" y="175219"/>
                </a:cubicBezTo>
                <a:cubicBezTo>
                  <a:pt x="528994" y="175219"/>
                  <a:pt x="304848" y="560745"/>
                  <a:pt x="80704" y="946272"/>
                </a:cubicBezTo>
                <a:close/>
              </a:path>
            </a:pathLst>
          </a:custGeom>
          <a:solidFill>
            <a:schemeClr val="accent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0" name="任意多边形: 形状 47"/>
          <p:cNvSpPr/>
          <p:nvPr>
            <p:custDataLst>
              <p:tags r:id="rId15"/>
            </p:custDataLst>
          </p:nvPr>
        </p:nvSpPr>
        <p:spPr>
          <a:xfrm rot="10423" flipV="1">
            <a:off x="4369424" y="4527841"/>
            <a:ext cx="3442710" cy="1085080"/>
          </a:xfrm>
          <a:custGeom>
            <a:avLst/>
            <a:gdLst>
              <a:gd name="connsiteX0" fmla="*/ 0 w 3442710"/>
              <a:gd name="connsiteY0" fmla="*/ 1085080 h 1085080"/>
              <a:gd name="connsiteX1" fmla="*/ 3442710 w 3442710"/>
              <a:gd name="connsiteY1" fmla="*/ 1085080 h 1085080"/>
              <a:gd name="connsiteX2" fmla="*/ 2893659 w 3442710"/>
              <a:gd name="connsiteY2" fmla="*/ 139044 h 1085080"/>
              <a:gd name="connsiteX3" fmla="*/ 2869252 w 3442710"/>
              <a:gd name="connsiteY3" fmla="*/ 106736 h 1085080"/>
              <a:gd name="connsiteX4" fmla="*/ 2620114 w 3442710"/>
              <a:gd name="connsiteY4" fmla="*/ 4021 h 1085080"/>
              <a:gd name="connsiteX5" fmla="*/ 1400724 w 3442710"/>
              <a:gd name="connsiteY5" fmla="*/ 324 h 1085080"/>
              <a:gd name="connsiteX6" fmla="*/ 1293775 w 3442710"/>
              <a:gd name="connsiteY6" fmla="*/ 0 h 1085080"/>
              <a:gd name="connsiteX7" fmla="*/ 825136 w 3442710"/>
              <a:gd name="connsiteY7" fmla="*/ 0 h 1085080"/>
              <a:gd name="connsiteX8" fmla="*/ 742873 w 3442710"/>
              <a:gd name="connsiteY8" fmla="*/ 10201 h 1085080"/>
              <a:gd name="connsiteX9" fmla="*/ 529350 w 3442710"/>
              <a:gd name="connsiteY9" fmla="*/ 174604 h 1085080"/>
              <a:gd name="connsiteX10" fmla="*/ 81060 w 3442710"/>
              <a:gd name="connsiteY10" fmla="*/ 945657 h 108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42710" h="1085080">
                <a:moveTo>
                  <a:pt x="0" y="1085080"/>
                </a:moveTo>
                <a:lnTo>
                  <a:pt x="3442710" y="1085080"/>
                </a:lnTo>
                <a:lnTo>
                  <a:pt x="2893659" y="139044"/>
                </a:lnTo>
                <a:lnTo>
                  <a:pt x="2869252" y="106736"/>
                </a:lnTo>
                <a:cubicBezTo>
                  <a:pt x="2804515" y="41007"/>
                  <a:pt x="2717249" y="4316"/>
                  <a:pt x="2620114" y="4021"/>
                </a:cubicBezTo>
                <a:cubicBezTo>
                  <a:pt x="2620114" y="4021"/>
                  <a:pt x="1923320" y="1909"/>
                  <a:pt x="1400724" y="324"/>
                </a:cubicBezTo>
                <a:lnTo>
                  <a:pt x="1293775" y="0"/>
                </a:lnTo>
                <a:lnTo>
                  <a:pt x="825136" y="0"/>
                </a:lnTo>
                <a:lnTo>
                  <a:pt x="742873" y="10201"/>
                </a:lnTo>
                <a:cubicBezTo>
                  <a:pt x="653581" y="33401"/>
                  <a:pt x="578174" y="90629"/>
                  <a:pt x="529350" y="174604"/>
                </a:cubicBezTo>
                <a:cubicBezTo>
                  <a:pt x="529350" y="174604"/>
                  <a:pt x="305205" y="560130"/>
                  <a:pt x="81060" y="94565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1" name="任意多边形: 形状 48"/>
          <p:cNvSpPr/>
          <p:nvPr>
            <p:custDataLst>
              <p:tags r:id="rId16"/>
            </p:custDataLst>
          </p:nvPr>
        </p:nvSpPr>
        <p:spPr>
          <a:xfrm rot="18010423" flipV="1">
            <a:off x="5546148" y="3852210"/>
            <a:ext cx="3444447" cy="1085080"/>
          </a:xfrm>
          <a:custGeom>
            <a:avLst/>
            <a:gdLst>
              <a:gd name="connsiteX0" fmla="*/ 3444447 w 3444447"/>
              <a:gd name="connsiteY0" fmla="*/ 1085080 h 1085080"/>
              <a:gd name="connsiteX1" fmla="*/ 3369528 w 3444447"/>
              <a:gd name="connsiteY1" fmla="*/ 954403 h 1085080"/>
              <a:gd name="connsiteX2" fmla="*/ 3286785 w 3444447"/>
              <a:gd name="connsiteY2" fmla="*/ 810079 h 1085080"/>
              <a:gd name="connsiteX3" fmla="*/ 3270720 w 3444447"/>
              <a:gd name="connsiteY3" fmla="*/ 782058 h 1085080"/>
              <a:gd name="connsiteX4" fmla="*/ 2907612 w 3444447"/>
              <a:gd name="connsiteY4" fmla="*/ 156408 h 1085080"/>
              <a:gd name="connsiteX5" fmla="*/ 2869162 w 3444447"/>
              <a:gd name="connsiteY5" fmla="*/ 105510 h 1085080"/>
              <a:gd name="connsiteX6" fmla="*/ 2620024 w 3444447"/>
              <a:gd name="connsiteY6" fmla="*/ 2797 h 1085080"/>
              <a:gd name="connsiteX7" fmla="*/ 1728128 w 3444447"/>
              <a:gd name="connsiteY7" fmla="*/ 93 h 1085080"/>
              <a:gd name="connsiteX8" fmla="*/ 1697420 w 3444447"/>
              <a:gd name="connsiteY8" fmla="*/ 0 h 1085080"/>
              <a:gd name="connsiteX9" fmla="*/ 815176 w 3444447"/>
              <a:gd name="connsiteY9" fmla="*/ 0 h 1085080"/>
              <a:gd name="connsiteX10" fmla="*/ 742783 w 3444447"/>
              <a:gd name="connsiteY10" fmla="*/ 8977 h 1085080"/>
              <a:gd name="connsiteX11" fmla="*/ 529260 w 3444447"/>
              <a:gd name="connsiteY11" fmla="*/ 173380 h 1085080"/>
              <a:gd name="connsiteX12" fmla="*/ 490735 w 3444447"/>
              <a:gd name="connsiteY12" fmla="*/ 239642 h 1085080"/>
              <a:gd name="connsiteX13" fmla="*/ 452086 w 3444447"/>
              <a:gd name="connsiteY13" fmla="*/ 306118 h 1085080"/>
              <a:gd name="connsiteX14" fmla="*/ 0 w 3444447"/>
              <a:gd name="connsiteY14" fmla="*/ 1085080 h 108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4447" h="1085080">
                <a:moveTo>
                  <a:pt x="3444447" y="1085080"/>
                </a:moveTo>
                <a:lnTo>
                  <a:pt x="3369528" y="954403"/>
                </a:lnTo>
                <a:cubicBezTo>
                  <a:pt x="3341803" y="906043"/>
                  <a:pt x="3314077" y="857683"/>
                  <a:pt x="3286785" y="810079"/>
                </a:cubicBezTo>
                <a:lnTo>
                  <a:pt x="3270720" y="782058"/>
                </a:lnTo>
                <a:lnTo>
                  <a:pt x="2907612" y="156408"/>
                </a:lnTo>
                <a:lnTo>
                  <a:pt x="2869162" y="105510"/>
                </a:lnTo>
                <a:cubicBezTo>
                  <a:pt x="2804425" y="39782"/>
                  <a:pt x="2717160" y="3091"/>
                  <a:pt x="2620024" y="2797"/>
                </a:cubicBezTo>
                <a:cubicBezTo>
                  <a:pt x="2620024" y="2797"/>
                  <a:pt x="2174076" y="1445"/>
                  <a:pt x="1728128" y="93"/>
                </a:cubicBezTo>
                <a:lnTo>
                  <a:pt x="1697420" y="0"/>
                </a:lnTo>
                <a:lnTo>
                  <a:pt x="815176" y="0"/>
                </a:lnTo>
                <a:lnTo>
                  <a:pt x="742783" y="8977"/>
                </a:lnTo>
                <a:cubicBezTo>
                  <a:pt x="653491" y="32177"/>
                  <a:pt x="578083" y="89405"/>
                  <a:pt x="529260" y="173380"/>
                </a:cubicBezTo>
                <a:cubicBezTo>
                  <a:pt x="529260" y="173380"/>
                  <a:pt x="515251" y="197475"/>
                  <a:pt x="490735" y="239642"/>
                </a:cubicBezTo>
                <a:lnTo>
                  <a:pt x="452086" y="306118"/>
                </a:lnTo>
                <a:lnTo>
                  <a:pt x="0" y="1085080"/>
                </a:lnTo>
                <a:close/>
              </a:path>
            </a:pathLst>
          </a:custGeom>
          <a:solidFill>
            <a:schemeClr val="accent1">
              <a:lumMod val="70000"/>
              <a:lumOff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2" name="任意多边形: 形状 49"/>
          <p:cNvSpPr/>
          <p:nvPr>
            <p:custDataLst>
              <p:tags r:id="rId17"/>
            </p:custDataLst>
          </p:nvPr>
        </p:nvSpPr>
        <p:spPr>
          <a:xfrm rot="14410423" flipV="1">
            <a:off x="5557644" y="2495954"/>
            <a:ext cx="3438034" cy="1081444"/>
          </a:xfrm>
          <a:custGeom>
            <a:avLst/>
            <a:gdLst>
              <a:gd name="connsiteX0" fmla="*/ 3438034 w 3438034"/>
              <a:gd name="connsiteY0" fmla="*/ 1081444 h 1081444"/>
              <a:gd name="connsiteX1" fmla="*/ 3366698 w 3438034"/>
              <a:gd name="connsiteY1" fmla="*/ 957016 h 1081444"/>
              <a:gd name="connsiteX2" fmla="*/ 2945022 w 3438034"/>
              <a:gd name="connsiteY2" fmla="*/ 221512 h 1081444"/>
              <a:gd name="connsiteX3" fmla="*/ 2934533 w 3438034"/>
              <a:gd name="connsiteY3" fmla="*/ 203217 h 1081444"/>
              <a:gd name="connsiteX4" fmla="*/ 2922484 w 3438034"/>
              <a:gd name="connsiteY4" fmla="*/ 182455 h 1081444"/>
              <a:gd name="connsiteX5" fmla="*/ 2866332 w 3438034"/>
              <a:gd name="connsiteY5" fmla="*/ 108124 h 1081444"/>
              <a:gd name="connsiteX6" fmla="*/ 2617193 w 3438034"/>
              <a:gd name="connsiteY6" fmla="*/ 5410 h 1081444"/>
              <a:gd name="connsiteX7" fmla="*/ 833400 w 3438034"/>
              <a:gd name="connsiteY7" fmla="*/ 2 h 1081444"/>
              <a:gd name="connsiteX8" fmla="*/ 526430 w 3438034"/>
              <a:gd name="connsiteY8" fmla="*/ 175992 h 1081444"/>
              <a:gd name="connsiteX9" fmla="*/ 78140 w 3438034"/>
              <a:gd name="connsiteY9" fmla="*/ 947045 h 1081444"/>
              <a:gd name="connsiteX10" fmla="*/ 0 w 3438034"/>
              <a:gd name="connsiteY10" fmla="*/ 1081444 h 1081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38034" h="1081444">
                <a:moveTo>
                  <a:pt x="3438034" y="1081444"/>
                </a:moveTo>
                <a:lnTo>
                  <a:pt x="3366698" y="957016"/>
                </a:lnTo>
                <a:cubicBezTo>
                  <a:pt x="3186483" y="642678"/>
                  <a:pt x="3006267" y="328339"/>
                  <a:pt x="2945022" y="221512"/>
                </a:cubicBezTo>
                <a:lnTo>
                  <a:pt x="2934533" y="203217"/>
                </a:lnTo>
                <a:lnTo>
                  <a:pt x="2922484" y="182455"/>
                </a:lnTo>
                <a:lnTo>
                  <a:pt x="2866332" y="108124"/>
                </a:lnTo>
                <a:cubicBezTo>
                  <a:pt x="2801594" y="42396"/>
                  <a:pt x="2714330" y="5705"/>
                  <a:pt x="2617193" y="5410"/>
                </a:cubicBezTo>
                <a:cubicBezTo>
                  <a:pt x="2617193" y="5410"/>
                  <a:pt x="833400" y="2"/>
                  <a:pt x="833400" y="2"/>
                </a:cubicBezTo>
                <a:cubicBezTo>
                  <a:pt x="703885" y="-391"/>
                  <a:pt x="591527" y="64025"/>
                  <a:pt x="526430" y="175992"/>
                </a:cubicBezTo>
                <a:cubicBezTo>
                  <a:pt x="526430" y="175992"/>
                  <a:pt x="302285" y="561519"/>
                  <a:pt x="78140" y="947045"/>
                </a:cubicBezTo>
                <a:lnTo>
                  <a:pt x="0" y="1081444"/>
                </a:lnTo>
                <a:close/>
              </a:path>
            </a:pathLst>
          </a:custGeom>
          <a:solidFill>
            <a:schemeClr val="accent1">
              <a:lumMod val="80000"/>
              <a:lumOff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3" name="任意多边形: 形状 50"/>
          <p:cNvSpPr/>
          <p:nvPr>
            <p:custDataLst>
              <p:tags r:id="rId18"/>
            </p:custDataLst>
          </p:nvPr>
        </p:nvSpPr>
        <p:spPr>
          <a:xfrm rot="10810423" flipV="1">
            <a:off x="4532823" y="1811848"/>
            <a:ext cx="3288901" cy="1084993"/>
          </a:xfrm>
          <a:custGeom>
            <a:avLst/>
            <a:gdLst>
              <a:gd name="connsiteX0" fmla="*/ 2619256 w 3288901"/>
              <a:gd name="connsiteY0" fmla="*/ 5410 h 1084993"/>
              <a:gd name="connsiteX1" fmla="*/ 835464 w 3288901"/>
              <a:gd name="connsiteY1" fmla="*/ 2 h 1084993"/>
              <a:gd name="connsiteX2" fmla="*/ 528493 w 3288901"/>
              <a:gd name="connsiteY2" fmla="*/ 175993 h 1084993"/>
              <a:gd name="connsiteX3" fmla="*/ 80203 w 3288901"/>
              <a:gd name="connsiteY3" fmla="*/ 947046 h 1084993"/>
              <a:gd name="connsiteX4" fmla="*/ 0 w 3288901"/>
              <a:gd name="connsiteY4" fmla="*/ 1084993 h 1084993"/>
              <a:gd name="connsiteX5" fmla="*/ 3134591 w 3288901"/>
              <a:gd name="connsiteY5" fmla="*/ 1084993 h 1084993"/>
              <a:gd name="connsiteX6" fmla="*/ 3288901 w 3288901"/>
              <a:gd name="connsiteY6" fmla="*/ 817721 h 1084993"/>
              <a:gd name="connsiteX7" fmla="*/ 3286018 w 3288901"/>
              <a:gd name="connsiteY7" fmla="*/ 812692 h 1084993"/>
              <a:gd name="connsiteX8" fmla="*/ 3205874 w 3288901"/>
              <a:gd name="connsiteY8" fmla="*/ 672902 h 1084993"/>
              <a:gd name="connsiteX9" fmla="*/ 3165811 w 3288901"/>
              <a:gd name="connsiteY9" fmla="*/ 603023 h 1084993"/>
              <a:gd name="connsiteX10" fmla="*/ 2912373 w 3288901"/>
              <a:gd name="connsiteY10" fmla="*/ 166340 h 1084993"/>
              <a:gd name="connsiteX11" fmla="*/ 2868395 w 3288901"/>
              <a:gd name="connsiteY11" fmla="*/ 108124 h 1084993"/>
              <a:gd name="connsiteX12" fmla="*/ 2619256 w 3288901"/>
              <a:gd name="connsiteY12" fmla="*/ 5410 h 108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88901" h="1084993">
                <a:moveTo>
                  <a:pt x="2619256" y="5410"/>
                </a:moveTo>
                <a:cubicBezTo>
                  <a:pt x="2619256" y="5410"/>
                  <a:pt x="835464" y="2"/>
                  <a:pt x="835464" y="2"/>
                </a:cubicBezTo>
                <a:cubicBezTo>
                  <a:pt x="705949" y="-391"/>
                  <a:pt x="593590" y="64026"/>
                  <a:pt x="528493" y="175993"/>
                </a:cubicBezTo>
                <a:cubicBezTo>
                  <a:pt x="528493" y="175993"/>
                  <a:pt x="304348" y="561519"/>
                  <a:pt x="80203" y="947046"/>
                </a:cubicBezTo>
                <a:lnTo>
                  <a:pt x="0" y="1084993"/>
                </a:lnTo>
                <a:lnTo>
                  <a:pt x="3134591" y="1084993"/>
                </a:lnTo>
                <a:lnTo>
                  <a:pt x="3288901" y="817721"/>
                </a:lnTo>
                <a:lnTo>
                  <a:pt x="3286018" y="812692"/>
                </a:lnTo>
                <a:cubicBezTo>
                  <a:pt x="3258726" y="765088"/>
                  <a:pt x="3231866" y="718240"/>
                  <a:pt x="3205874" y="672902"/>
                </a:cubicBezTo>
                <a:lnTo>
                  <a:pt x="3165811" y="603023"/>
                </a:lnTo>
                <a:lnTo>
                  <a:pt x="2912373" y="166340"/>
                </a:lnTo>
                <a:lnTo>
                  <a:pt x="2868395" y="108124"/>
                </a:lnTo>
                <a:cubicBezTo>
                  <a:pt x="2803657" y="42395"/>
                  <a:pt x="2716392" y="5705"/>
                  <a:pt x="2619256" y="5410"/>
                </a:cubicBez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4" name="任意多边形: 形状 51"/>
          <p:cNvSpPr/>
          <p:nvPr>
            <p:custDataLst>
              <p:tags r:id="rId19"/>
            </p:custDataLst>
          </p:nvPr>
        </p:nvSpPr>
        <p:spPr>
          <a:xfrm rot="7210423" flipV="1">
            <a:off x="3493268" y="2318959"/>
            <a:ext cx="3051225" cy="1083767"/>
          </a:xfrm>
          <a:custGeom>
            <a:avLst/>
            <a:gdLst>
              <a:gd name="connsiteX0" fmla="*/ 3020887 w 3051225"/>
              <a:gd name="connsiteY0" fmla="*/ 351854 h 1083767"/>
              <a:gd name="connsiteX1" fmla="*/ 3051225 w 3051225"/>
              <a:gd name="connsiteY1" fmla="*/ 404401 h 1083767"/>
              <a:gd name="connsiteX2" fmla="*/ 3038331 w 3051225"/>
              <a:gd name="connsiteY2" fmla="*/ 381912 h 1083767"/>
              <a:gd name="connsiteX3" fmla="*/ 527780 w 3051225"/>
              <a:gd name="connsiteY3" fmla="*/ 175993 h 1083767"/>
              <a:gd name="connsiteX4" fmla="*/ 79490 w 3051225"/>
              <a:gd name="connsiteY4" fmla="*/ 947046 h 1083767"/>
              <a:gd name="connsiteX5" fmla="*/ 0 w 3051225"/>
              <a:gd name="connsiteY5" fmla="*/ 1083767 h 1083767"/>
              <a:gd name="connsiteX6" fmla="*/ 2190514 w 3051225"/>
              <a:gd name="connsiteY6" fmla="*/ 1083767 h 1083767"/>
              <a:gd name="connsiteX7" fmla="*/ 1566082 w 3051225"/>
              <a:gd name="connsiteY7" fmla="*/ 2219 h 1083767"/>
              <a:gd name="connsiteX8" fmla="*/ 1560287 w 3051225"/>
              <a:gd name="connsiteY8" fmla="*/ 2202 h 1083767"/>
              <a:gd name="connsiteX9" fmla="*/ 834750 w 3051225"/>
              <a:gd name="connsiteY9" fmla="*/ 2 h 1083767"/>
              <a:gd name="connsiteX10" fmla="*/ 527780 w 3051225"/>
              <a:gd name="connsiteY10" fmla="*/ 175993 h 108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51225" h="1083767">
                <a:moveTo>
                  <a:pt x="3020887" y="351854"/>
                </a:moveTo>
                <a:lnTo>
                  <a:pt x="3051225" y="404401"/>
                </a:lnTo>
                <a:lnTo>
                  <a:pt x="3038331" y="381912"/>
                </a:lnTo>
                <a:close/>
                <a:moveTo>
                  <a:pt x="527780" y="175993"/>
                </a:moveTo>
                <a:cubicBezTo>
                  <a:pt x="527780" y="175993"/>
                  <a:pt x="303635" y="561520"/>
                  <a:pt x="79490" y="947046"/>
                </a:cubicBezTo>
                <a:lnTo>
                  <a:pt x="0" y="1083767"/>
                </a:lnTo>
                <a:lnTo>
                  <a:pt x="2190514" y="1083767"/>
                </a:lnTo>
                <a:lnTo>
                  <a:pt x="1566082" y="2219"/>
                </a:lnTo>
                <a:lnTo>
                  <a:pt x="1560287" y="2202"/>
                </a:lnTo>
                <a:cubicBezTo>
                  <a:pt x="1176180" y="1037"/>
                  <a:pt x="834750" y="2"/>
                  <a:pt x="834750" y="2"/>
                </a:cubicBezTo>
                <a:cubicBezTo>
                  <a:pt x="705235" y="-390"/>
                  <a:pt x="592877" y="64027"/>
                  <a:pt x="527780" y="1759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5" name="任意多边形: 形状 68"/>
          <p:cNvSpPr/>
          <p:nvPr>
            <p:custDataLst>
              <p:tags r:id="rId20"/>
            </p:custDataLst>
          </p:nvPr>
        </p:nvSpPr>
        <p:spPr>
          <a:xfrm>
            <a:off x="7476352" y="3525418"/>
            <a:ext cx="360050" cy="335281"/>
          </a:xfrm>
          <a:custGeom>
            <a:avLst/>
            <a:gdLst>
              <a:gd name="connsiteX0" fmla="*/ 259454 w 360050"/>
              <a:gd name="connsiteY0" fmla="*/ 199592 h 335281"/>
              <a:gd name="connsiteX1" fmla="*/ 223537 w 360050"/>
              <a:gd name="connsiteY1" fmla="*/ 235510 h 335281"/>
              <a:gd name="connsiteX2" fmla="*/ 259454 w 360050"/>
              <a:gd name="connsiteY2" fmla="*/ 271428 h 335281"/>
              <a:gd name="connsiteX3" fmla="*/ 295373 w 360050"/>
              <a:gd name="connsiteY3" fmla="*/ 235510 h 335281"/>
              <a:gd name="connsiteX4" fmla="*/ 259454 w 360050"/>
              <a:gd name="connsiteY4" fmla="*/ 199592 h 335281"/>
              <a:gd name="connsiteX5" fmla="*/ 83807 w 360050"/>
              <a:gd name="connsiteY5" fmla="*/ 167615 h 335281"/>
              <a:gd name="connsiteX6" fmla="*/ 127706 w 360050"/>
              <a:gd name="connsiteY6" fmla="*/ 185572 h 335281"/>
              <a:gd name="connsiteX7" fmla="*/ 161629 w 360050"/>
              <a:gd name="connsiteY7" fmla="*/ 175597 h 335281"/>
              <a:gd name="connsiteX8" fmla="*/ 149655 w 360050"/>
              <a:gd name="connsiteY8" fmla="*/ 197546 h 335281"/>
              <a:gd name="connsiteX9" fmla="*/ 153646 w 360050"/>
              <a:gd name="connsiteY9" fmla="*/ 217500 h 335281"/>
              <a:gd name="connsiteX10" fmla="*/ 171605 w 360050"/>
              <a:gd name="connsiteY10" fmla="*/ 229473 h 335281"/>
              <a:gd name="connsiteX11" fmla="*/ 171605 w 360050"/>
              <a:gd name="connsiteY11" fmla="*/ 235459 h 335281"/>
              <a:gd name="connsiteX12" fmla="*/ 171605 w 360050"/>
              <a:gd name="connsiteY12" fmla="*/ 241445 h 335281"/>
              <a:gd name="connsiteX13" fmla="*/ 155643 w 360050"/>
              <a:gd name="connsiteY13" fmla="*/ 253416 h 335281"/>
              <a:gd name="connsiteX14" fmla="*/ 151651 w 360050"/>
              <a:gd name="connsiteY14" fmla="*/ 273372 h 335281"/>
              <a:gd name="connsiteX15" fmla="*/ 171605 w 360050"/>
              <a:gd name="connsiteY15" fmla="*/ 309288 h 335281"/>
              <a:gd name="connsiteX16" fmla="*/ 175596 w 360050"/>
              <a:gd name="connsiteY16" fmla="*/ 311283 h 335281"/>
              <a:gd name="connsiteX17" fmla="*/ 63853 w 360050"/>
              <a:gd name="connsiteY17" fmla="*/ 311283 h 335281"/>
              <a:gd name="connsiteX18" fmla="*/ 37913 w 360050"/>
              <a:gd name="connsiteY18" fmla="*/ 285344 h 335281"/>
              <a:gd name="connsiteX19" fmla="*/ 37913 w 360050"/>
              <a:gd name="connsiteY19" fmla="*/ 185572 h 335281"/>
              <a:gd name="connsiteX20" fmla="*/ 39908 w 360050"/>
              <a:gd name="connsiteY20" fmla="*/ 185572 h 335281"/>
              <a:gd name="connsiteX21" fmla="*/ 83807 w 360050"/>
              <a:gd name="connsiteY21" fmla="*/ 167615 h 335281"/>
              <a:gd name="connsiteX22" fmla="*/ 239501 w 360050"/>
              <a:gd name="connsiteY22" fmla="*/ 139730 h 335281"/>
              <a:gd name="connsiteX23" fmla="*/ 279409 w 360050"/>
              <a:gd name="connsiteY23" fmla="*/ 139730 h 335281"/>
              <a:gd name="connsiteX24" fmla="*/ 285396 w 360050"/>
              <a:gd name="connsiteY24" fmla="*/ 143722 h 335281"/>
              <a:gd name="connsiteX25" fmla="*/ 289386 w 360050"/>
              <a:gd name="connsiteY25" fmla="*/ 169662 h 335281"/>
              <a:gd name="connsiteX26" fmla="*/ 307344 w 360050"/>
              <a:gd name="connsiteY26" fmla="*/ 179639 h 335281"/>
              <a:gd name="connsiteX27" fmla="*/ 333285 w 360050"/>
              <a:gd name="connsiteY27" fmla="*/ 169662 h 335281"/>
              <a:gd name="connsiteX28" fmla="*/ 339272 w 360050"/>
              <a:gd name="connsiteY28" fmla="*/ 171657 h 335281"/>
              <a:gd name="connsiteX29" fmla="*/ 359224 w 360050"/>
              <a:gd name="connsiteY29" fmla="*/ 205578 h 335281"/>
              <a:gd name="connsiteX30" fmla="*/ 357229 w 360050"/>
              <a:gd name="connsiteY30" fmla="*/ 211564 h 335281"/>
              <a:gd name="connsiteX31" fmla="*/ 335281 w 360050"/>
              <a:gd name="connsiteY31" fmla="*/ 227529 h 335281"/>
              <a:gd name="connsiteX32" fmla="*/ 335281 w 360050"/>
              <a:gd name="connsiteY32" fmla="*/ 237506 h 335281"/>
              <a:gd name="connsiteX33" fmla="*/ 335281 w 360050"/>
              <a:gd name="connsiteY33" fmla="*/ 247482 h 335281"/>
              <a:gd name="connsiteX34" fmla="*/ 357229 w 360050"/>
              <a:gd name="connsiteY34" fmla="*/ 263445 h 335281"/>
              <a:gd name="connsiteX35" fmla="*/ 359224 w 360050"/>
              <a:gd name="connsiteY35" fmla="*/ 269432 h 335281"/>
              <a:gd name="connsiteX36" fmla="*/ 339272 w 360050"/>
              <a:gd name="connsiteY36" fmla="*/ 303353 h 335281"/>
              <a:gd name="connsiteX37" fmla="*/ 333285 w 360050"/>
              <a:gd name="connsiteY37" fmla="*/ 305348 h 335281"/>
              <a:gd name="connsiteX38" fmla="*/ 307344 w 360050"/>
              <a:gd name="connsiteY38" fmla="*/ 295371 h 335281"/>
              <a:gd name="connsiteX39" fmla="*/ 289386 w 360050"/>
              <a:gd name="connsiteY39" fmla="*/ 305348 h 335281"/>
              <a:gd name="connsiteX40" fmla="*/ 285396 w 360050"/>
              <a:gd name="connsiteY40" fmla="*/ 331290 h 335281"/>
              <a:gd name="connsiteX41" fmla="*/ 279409 w 360050"/>
              <a:gd name="connsiteY41" fmla="*/ 335281 h 335281"/>
              <a:gd name="connsiteX42" fmla="*/ 239501 w 360050"/>
              <a:gd name="connsiteY42" fmla="*/ 335281 h 335281"/>
              <a:gd name="connsiteX43" fmla="*/ 233515 w 360050"/>
              <a:gd name="connsiteY43" fmla="*/ 331290 h 335281"/>
              <a:gd name="connsiteX44" fmla="*/ 229524 w 360050"/>
              <a:gd name="connsiteY44" fmla="*/ 305348 h 335281"/>
              <a:gd name="connsiteX45" fmla="*/ 211564 w 360050"/>
              <a:gd name="connsiteY45" fmla="*/ 295371 h 335281"/>
              <a:gd name="connsiteX46" fmla="*/ 185625 w 360050"/>
              <a:gd name="connsiteY46" fmla="*/ 305348 h 335281"/>
              <a:gd name="connsiteX47" fmla="*/ 179639 w 360050"/>
              <a:gd name="connsiteY47" fmla="*/ 303353 h 335281"/>
              <a:gd name="connsiteX48" fmla="*/ 159685 w 360050"/>
              <a:gd name="connsiteY48" fmla="*/ 269432 h 335281"/>
              <a:gd name="connsiteX49" fmla="*/ 163676 w 360050"/>
              <a:gd name="connsiteY49" fmla="*/ 261450 h 335281"/>
              <a:gd name="connsiteX50" fmla="*/ 185625 w 360050"/>
              <a:gd name="connsiteY50" fmla="*/ 245486 h 335281"/>
              <a:gd name="connsiteX51" fmla="*/ 185625 w 360050"/>
              <a:gd name="connsiteY51" fmla="*/ 225533 h 335281"/>
              <a:gd name="connsiteX52" fmla="*/ 163676 w 360050"/>
              <a:gd name="connsiteY52" fmla="*/ 209569 h 335281"/>
              <a:gd name="connsiteX53" fmla="*/ 161680 w 360050"/>
              <a:gd name="connsiteY53" fmla="*/ 203583 h 335281"/>
              <a:gd name="connsiteX54" fmla="*/ 181634 w 360050"/>
              <a:gd name="connsiteY54" fmla="*/ 169662 h 335281"/>
              <a:gd name="connsiteX55" fmla="*/ 187621 w 360050"/>
              <a:gd name="connsiteY55" fmla="*/ 167667 h 335281"/>
              <a:gd name="connsiteX56" fmla="*/ 211564 w 360050"/>
              <a:gd name="connsiteY56" fmla="*/ 177644 h 335281"/>
              <a:gd name="connsiteX57" fmla="*/ 229524 w 360050"/>
              <a:gd name="connsiteY57" fmla="*/ 167667 h 335281"/>
              <a:gd name="connsiteX58" fmla="*/ 233515 w 360050"/>
              <a:gd name="connsiteY58" fmla="*/ 143722 h 335281"/>
              <a:gd name="connsiteX59" fmla="*/ 239501 w 360050"/>
              <a:gd name="connsiteY59" fmla="*/ 139730 h 335281"/>
              <a:gd name="connsiteX60" fmla="*/ 27936 w 360050"/>
              <a:gd name="connsiteY60" fmla="*/ 39908 h 335281"/>
              <a:gd name="connsiteX61" fmla="*/ 325251 w 360050"/>
              <a:gd name="connsiteY61" fmla="*/ 39908 h 335281"/>
              <a:gd name="connsiteX62" fmla="*/ 359173 w 360050"/>
              <a:gd name="connsiteY62" fmla="*/ 121720 h 335281"/>
              <a:gd name="connsiteX63" fmla="*/ 341216 w 360050"/>
              <a:gd name="connsiteY63" fmla="*/ 159632 h 335281"/>
              <a:gd name="connsiteX64" fmla="*/ 335229 w 360050"/>
              <a:gd name="connsiteY64" fmla="*/ 157637 h 335281"/>
              <a:gd name="connsiteX65" fmla="*/ 331239 w 360050"/>
              <a:gd name="connsiteY65" fmla="*/ 157637 h 335281"/>
              <a:gd name="connsiteX66" fmla="*/ 309288 w 360050"/>
              <a:gd name="connsiteY66" fmla="*/ 165618 h 335281"/>
              <a:gd name="connsiteX67" fmla="*/ 299312 w 360050"/>
              <a:gd name="connsiteY67" fmla="*/ 159632 h 335281"/>
              <a:gd name="connsiteX68" fmla="*/ 295321 w 360050"/>
              <a:gd name="connsiteY68" fmla="*/ 137683 h 335281"/>
              <a:gd name="connsiteX69" fmla="*/ 279358 w 360050"/>
              <a:gd name="connsiteY69" fmla="*/ 125711 h 335281"/>
              <a:gd name="connsiteX70" fmla="*/ 269380 w 360050"/>
              <a:gd name="connsiteY70" fmla="*/ 125711 h 335281"/>
              <a:gd name="connsiteX71" fmla="*/ 239450 w 360050"/>
              <a:gd name="connsiteY71" fmla="*/ 125711 h 335281"/>
              <a:gd name="connsiteX72" fmla="*/ 223485 w 360050"/>
              <a:gd name="connsiteY72" fmla="*/ 137683 h 335281"/>
              <a:gd name="connsiteX73" fmla="*/ 219495 w 360050"/>
              <a:gd name="connsiteY73" fmla="*/ 159632 h 335281"/>
              <a:gd name="connsiteX74" fmla="*/ 211513 w 360050"/>
              <a:gd name="connsiteY74" fmla="*/ 165618 h 335281"/>
              <a:gd name="connsiteX75" fmla="*/ 179588 w 360050"/>
              <a:gd name="connsiteY75" fmla="*/ 121720 h 335281"/>
              <a:gd name="connsiteX76" fmla="*/ 135689 w 360050"/>
              <a:gd name="connsiteY76" fmla="*/ 165618 h 335281"/>
              <a:gd name="connsiteX77" fmla="*/ 89794 w 360050"/>
              <a:gd name="connsiteY77" fmla="*/ 121720 h 335281"/>
              <a:gd name="connsiteX78" fmla="*/ 45895 w 360050"/>
              <a:gd name="connsiteY78" fmla="*/ 165618 h 335281"/>
              <a:gd name="connsiteX79" fmla="*/ 0 w 360050"/>
              <a:gd name="connsiteY79" fmla="*/ 121720 h 335281"/>
              <a:gd name="connsiteX80" fmla="*/ 55872 w 360050"/>
              <a:gd name="connsiteY80" fmla="*/ 0 h 335281"/>
              <a:gd name="connsiteX81" fmla="*/ 295321 w 360050"/>
              <a:gd name="connsiteY81" fmla="*/ 0 h 335281"/>
              <a:gd name="connsiteX82" fmla="*/ 311283 w 360050"/>
              <a:gd name="connsiteY82" fmla="*/ 11972 h 335281"/>
              <a:gd name="connsiteX83" fmla="*/ 295321 w 360050"/>
              <a:gd name="connsiteY83" fmla="*/ 25940 h 335281"/>
              <a:gd name="connsiteX84" fmla="*/ 55872 w 360050"/>
              <a:gd name="connsiteY84" fmla="*/ 25940 h 335281"/>
              <a:gd name="connsiteX85" fmla="*/ 39908 w 360050"/>
              <a:gd name="connsiteY85" fmla="*/ 11972 h 335281"/>
              <a:gd name="connsiteX86" fmla="*/ 55872 w 360050"/>
              <a:gd name="connsiteY86" fmla="*/ 0 h 335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60050" h="335281">
                <a:moveTo>
                  <a:pt x="259454" y="199592"/>
                </a:moveTo>
                <a:cubicBezTo>
                  <a:pt x="239501" y="199592"/>
                  <a:pt x="223537" y="215555"/>
                  <a:pt x="223537" y="235510"/>
                </a:cubicBezTo>
                <a:cubicBezTo>
                  <a:pt x="223537" y="255463"/>
                  <a:pt x="239501" y="271428"/>
                  <a:pt x="259454" y="271428"/>
                </a:cubicBezTo>
                <a:cubicBezTo>
                  <a:pt x="279409" y="271428"/>
                  <a:pt x="295373" y="255463"/>
                  <a:pt x="295373" y="235510"/>
                </a:cubicBezTo>
                <a:cubicBezTo>
                  <a:pt x="295373" y="215555"/>
                  <a:pt x="279409" y="199592"/>
                  <a:pt x="259454" y="199592"/>
                </a:cubicBezTo>
                <a:close/>
                <a:moveTo>
                  <a:pt x="83807" y="167615"/>
                </a:moveTo>
                <a:cubicBezTo>
                  <a:pt x="95780" y="179587"/>
                  <a:pt x="111743" y="185572"/>
                  <a:pt x="127706" y="185572"/>
                </a:cubicBezTo>
                <a:cubicBezTo>
                  <a:pt x="139679" y="185572"/>
                  <a:pt x="151651" y="181581"/>
                  <a:pt x="161629" y="175597"/>
                </a:cubicBezTo>
                <a:lnTo>
                  <a:pt x="149655" y="197546"/>
                </a:lnTo>
                <a:cubicBezTo>
                  <a:pt x="145664" y="203531"/>
                  <a:pt x="147660" y="213508"/>
                  <a:pt x="153646" y="217500"/>
                </a:cubicBezTo>
                <a:lnTo>
                  <a:pt x="171605" y="229473"/>
                </a:lnTo>
                <a:lnTo>
                  <a:pt x="171605" y="235459"/>
                </a:lnTo>
                <a:lnTo>
                  <a:pt x="171605" y="241445"/>
                </a:lnTo>
                <a:lnTo>
                  <a:pt x="155643" y="253416"/>
                </a:lnTo>
                <a:cubicBezTo>
                  <a:pt x="149655" y="257407"/>
                  <a:pt x="147660" y="267385"/>
                  <a:pt x="151651" y="273372"/>
                </a:cubicBezTo>
                <a:lnTo>
                  <a:pt x="171605" y="309288"/>
                </a:lnTo>
                <a:cubicBezTo>
                  <a:pt x="173600" y="309288"/>
                  <a:pt x="175596" y="311283"/>
                  <a:pt x="175596" y="311283"/>
                </a:cubicBezTo>
                <a:lnTo>
                  <a:pt x="63853" y="311283"/>
                </a:lnTo>
                <a:cubicBezTo>
                  <a:pt x="53876" y="311283"/>
                  <a:pt x="37913" y="301306"/>
                  <a:pt x="37913" y="285344"/>
                </a:cubicBezTo>
                <a:lnTo>
                  <a:pt x="37913" y="185572"/>
                </a:lnTo>
                <a:lnTo>
                  <a:pt x="39908" y="185572"/>
                </a:lnTo>
                <a:cubicBezTo>
                  <a:pt x="57867" y="185572"/>
                  <a:pt x="71835" y="179587"/>
                  <a:pt x="83807" y="167615"/>
                </a:cubicBezTo>
                <a:close/>
                <a:moveTo>
                  <a:pt x="239501" y="139730"/>
                </a:moveTo>
                <a:lnTo>
                  <a:pt x="279409" y="139730"/>
                </a:lnTo>
                <a:cubicBezTo>
                  <a:pt x="283400" y="139730"/>
                  <a:pt x="285396" y="141725"/>
                  <a:pt x="285396" y="143722"/>
                </a:cubicBezTo>
                <a:lnTo>
                  <a:pt x="289386" y="169662"/>
                </a:lnTo>
                <a:cubicBezTo>
                  <a:pt x="295373" y="171657"/>
                  <a:pt x="301359" y="175648"/>
                  <a:pt x="307344" y="179639"/>
                </a:cubicBezTo>
                <a:lnTo>
                  <a:pt x="333285" y="169662"/>
                </a:lnTo>
                <a:cubicBezTo>
                  <a:pt x="335281" y="167667"/>
                  <a:pt x="337276" y="169662"/>
                  <a:pt x="339272" y="171657"/>
                </a:cubicBezTo>
                <a:lnTo>
                  <a:pt x="359224" y="205578"/>
                </a:lnTo>
                <a:cubicBezTo>
                  <a:pt x="359224" y="207573"/>
                  <a:pt x="359224" y="209569"/>
                  <a:pt x="357229" y="211564"/>
                </a:cubicBezTo>
                <a:lnTo>
                  <a:pt x="335281" y="227529"/>
                </a:lnTo>
                <a:lnTo>
                  <a:pt x="335281" y="237506"/>
                </a:lnTo>
                <a:lnTo>
                  <a:pt x="335281" y="247482"/>
                </a:lnTo>
                <a:lnTo>
                  <a:pt x="357229" y="263445"/>
                </a:lnTo>
                <a:cubicBezTo>
                  <a:pt x="359224" y="265440"/>
                  <a:pt x="361220" y="267437"/>
                  <a:pt x="359224" y="269432"/>
                </a:cubicBezTo>
                <a:lnTo>
                  <a:pt x="339272" y="303353"/>
                </a:lnTo>
                <a:cubicBezTo>
                  <a:pt x="339272" y="305348"/>
                  <a:pt x="335281" y="305348"/>
                  <a:pt x="333285" y="305348"/>
                </a:cubicBezTo>
                <a:lnTo>
                  <a:pt x="307344" y="295371"/>
                </a:lnTo>
                <a:cubicBezTo>
                  <a:pt x="301359" y="299362"/>
                  <a:pt x="295373" y="303353"/>
                  <a:pt x="289386" y="305348"/>
                </a:cubicBezTo>
                <a:lnTo>
                  <a:pt x="285396" y="331290"/>
                </a:lnTo>
                <a:cubicBezTo>
                  <a:pt x="283400" y="333285"/>
                  <a:pt x="281405" y="335281"/>
                  <a:pt x="279409" y="335281"/>
                </a:cubicBezTo>
                <a:lnTo>
                  <a:pt x="239501" y="335281"/>
                </a:lnTo>
                <a:cubicBezTo>
                  <a:pt x="235510" y="335281"/>
                  <a:pt x="233515" y="333285"/>
                  <a:pt x="233515" y="331290"/>
                </a:cubicBezTo>
                <a:lnTo>
                  <a:pt x="229524" y="305348"/>
                </a:lnTo>
                <a:cubicBezTo>
                  <a:pt x="223537" y="303353"/>
                  <a:pt x="217550" y="299362"/>
                  <a:pt x="211564" y="295371"/>
                </a:cubicBezTo>
                <a:lnTo>
                  <a:pt x="185625" y="305348"/>
                </a:lnTo>
                <a:cubicBezTo>
                  <a:pt x="183630" y="305348"/>
                  <a:pt x="181634" y="305348"/>
                  <a:pt x="179639" y="303353"/>
                </a:cubicBezTo>
                <a:lnTo>
                  <a:pt x="159685" y="269432"/>
                </a:lnTo>
                <a:cubicBezTo>
                  <a:pt x="159685" y="265440"/>
                  <a:pt x="159685" y="263445"/>
                  <a:pt x="163676" y="261450"/>
                </a:cubicBezTo>
                <a:lnTo>
                  <a:pt x="185625" y="245486"/>
                </a:lnTo>
                <a:lnTo>
                  <a:pt x="185625" y="225533"/>
                </a:lnTo>
                <a:lnTo>
                  <a:pt x="163676" y="209569"/>
                </a:lnTo>
                <a:cubicBezTo>
                  <a:pt x="161680" y="207573"/>
                  <a:pt x="159685" y="205578"/>
                  <a:pt x="161680" y="203583"/>
                </a:cubicBezTo>
                <a:lnTo>
                  <a:pt x="181634" y="169662"/>
                </a:lnTo>
                <a:cubicBezTo>
                  <a:pt x="181634" y="167667"/>
                  <a:pt x="185625" y="167667"/>
                  <a:pt x="187621" y="167667"/>
                </a:cubicBezTo>
                <a:lnTo>
                  <a:pt x="211564" y="177644"/>
                </a:lnTo>
                <a:cubicBezTo>
                  <a:pt x="217550" y="173653"/>
                  <a:pt x="223537" y="169662"/>
                  <a:pt x="229524" y="167667"/>
                </a:cubicBezTo>
                <a:lnTo>
                  <a:pt x="233515" y="143722"/>
                </a:lnTo>
                <a:cubicBezTo>
                  <a:pt x="235510" y="141725"/>
                  <a:pt x="237506" y="139730"/>
                  <a:pt x="239501" y="139730"/>
                </a:cubicBezTo>
                <a:close/>
                <a:moveTo>
                  <a:pt x="27936" y="39908"/>
                </a:moveTo>
                <a:lnTo>
                  <a:pt x="325251" y="39908"/>
                </a:lnTo>
                <a:lnTo>
                  <a:pt x="359173" y="121720"/>
                </a:lnTo>
                <a:cubicBezTo>
                  <a:pt x="359173" y="135687"/>
                  <a:pt x="351193" y="149656"/>
                  <a:pt x="341216" y="159632"/>
                </a:cubicBezTo>
                <a:cubicBezTo>
                  <a:pt x="339220" y="157637"/>
                  <a:pt x="337225" y="157637"/>
                  <a:pt x="335229" y="157637"/>
                </a:cubicBezTo>
                <a:lnTo>
                  <a:pt x="331239" y="157637"/>
                </a:lnTo>
                <a:lnTo>
                  <a:pt x="309288" y="165618"/>
                </a:lnTo>
                <a:cubicBezTo>
                  <a:pt x="305297" y="163623"/>
                  <a:pt x="303303" y="161627"/>
                  <a:pt x="299312" y="159632"/>
                </a:cubicBezTo>
                <a:lnTo>
                  <a:pt x="295321" y="137683"/>
                </a:lnTo>
                <a:cubicBezTo>
                  <a:pt x="293326" y="131696"/>
                  <a:pt x="287340" y="125711"/>
                  <a:pt x="279358" y="125711"/>
                </a:cubicBezTo>
                <a:lnTo>
                  <a:pt x="269380" y="125711"/>
                </a:lnTo>
                <a:lnTo>
                  <a:pt x="239450" y="125711"/>
                </a:lnTo>
                <a:cubicBezTo>
                  <a:pt x="229473" y="125711"/>
                  <a:pt x="223485" y="131696"/>
                  <a:pt x="223485" y="137683"/>
                </a:cubicBezTo>
                <a:lnTo>
                  <a:pt x="219495" y="159632"/>
                </a:lnTo>
                <a:cubicBezTo>
                  <a:pt x="217499" y="161627"/>
                  <a:pt x="213508" y="163623"/>
                  <a:pt x="211513" y="165618"/>
                </a:cubicBezTo>
                <a:cubicBezTo>
                  <a:pt x="193554" y="159632"/>
                  <a:pt x="179588" y="141673"/>
                  <a:pt x="179588" y="121720"/>
                </a:cubicBezTo>
                <a:cubicBezTo>
                  <a:pt x="179588" y="143670"/>
                  <a:pt x="159634" y="165618"/>
                  <a:pt x="135689" y="165618"/>
                </a:cubicBezTo>
                <a:cubicBezTo>
                  <a:pt x="109748" y="165618"/>
                  <a:pt x="89794" y="147661"/>
                  <a:pt x="89794" y="121720"/>
                </a:cubicBezTo>
                <a:cubicBezTo>
                  <a:pt x="89794" y="143670"/>
                  <a:pt x="69840" y="165618"/>
                  <a:pt x="45895" y="165618"/>
                </a:cubicBezTo>
                <a:cubicBezTo>
                  <a:pt x="19954" y="165618"/>
                  <a:pt x="0" y="147661"/>
                  <a:pt x="0" y="121720"/>
                </a:cubicBezTo>
                <a:close/>
                <a:moveTo>
                  <a:pt x="55872" y="0"/>
                </a:moveTo>
                <a:lnTo>
                  <a:pt x="295321" y="0"/>
                </a:lnTo>
                <a:cubicBezTo>
                  <a:pt x="305297" y="0"/>
                  <a:pt x="311283" y="5986"/>
                  <a:pt x="311283" y="11972"/>
                </a:cubicBezTo>
                <a:cubicBezTo>
                  <a:pt x="311283" y="19954"/>
                  <a:pt x="305297" y="25940"/>
                  <a:pt x="295321" y="25940"/>
                </a:cubicBezTo>
                <a:lnTo>
                  <a:pt x="55872" y="25940"/>
                </a:lnTo>
                <a:cubicBezTo>
                  <a:pt x="47890" y="25940"/>
                  <a:pt x="39908" y="19954"/>
                  <a:pt x="39908" y="11972"/>
                </a:cubicBezTo>
                <a:cubicBezTo>
                  <a:pt x="39908" y="5986"/>
                  <a:pt x="47890" y="0"/>
                  <a:pt x="55872" y="0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1221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6" name="任意多边形: 形状 58"/>
          <p:cNvSpPr/>
          <p:nvPr>
            <p:custDataLst>
              <p:tags r:id="rId21"/>
            </p:custDataLst>
          </p:nvPr>
        </p:nvSpPr>
        <p:spPr>
          <a:xfrm>
            <a:off x="6688020" y="2232201"/>
            <a:ext cx="359999" cy="244285"/>
          </a:xfrm>
          <a:custGeom>
            <a:avLst/>
            <a:gdLst>
              <a:gd name="connsiteX0" fmla="*/ 303701 w 359999"/>
              <a:gd name="connsiteY0" fmla="*/ 107512 h 244285"/>
              <a:gd name="connsiteX1" fmla="*/ 226213 w 359999"/>
              <a:gd name="connsiteY1" fmla="*/ 705 h 244285"/>
              <a:gd name="connsiteX2" fmla="*/ 131931 w 359999"/>
              <a:gd name="connsiteY2" fmla="*/ 62982 h 244285"/>
              <a:gd name="connsiteX3" fmla="*/ 80693 w 359999"/>
              <a:gd name="connsiteY3" fmla="*/ 59064 h 244285"/>
              <a:gd name="connsiteX4" fmla="*/ 58873 w 359999"/>
              <a:gd name="connsiteY4" fmla="*/ 107307 h 244285"/>
              <a:gd name="connsiteX5" fmla="*/ 114 w 359999"/>
              <a:gd name="connsiteY5" fmla="*/ 181454 h 244285"/>
              <a:gd name="connsiteX6" fmla="*/ 63897 w 359999"/>
              <a:gd name="connsiteY6" fmla="*/ 244404 h 244285"/>
              <a:gd name="connsiteX7" fmla="*/ 162250 w 359999"/>
              <a:gd name="connsiteY7" fmla="*/ 244404 h 244285"/>
              <a:gd name="connsiteX8" fmla="*/ 162250 w 359999"/>
              <a:gd name="connsiteY8" fmla="*/ 179262 h 244285"/>
              <a:gd name="connsiteX9" fmla="*/ 131338 w 359999"/>
              <a:gd name="connsiteY9" fmla="*/ 179262 h 244285"/>
              <a:gd name="connsiteX10" fmla="*/ 183322 w 359999"/>
              <a:gd name="connsiteY10" fmla="*/ 120873 h 244285"/>
              <a:gd name="connsiteX11" fmla="*/ 235307 w 359999"/>
              <a:gd name="connsiteY11" fmla="*/ 179262 h 244285"/>
              <a:gd name="connsiteX12" fmla="*/ 204394 w 359999"/>
              <a:gd name="connsiteY12" fmla="*/ 179262 h 244285"/>
              <a:gd name="connsiteX13" fmla="*/ 204394 w 359999"/>
              <a:gd name="connsiteY13" fmla="*/ 244404 h 244285"/>
              <a:gd name="connsiteX14" fmla="*/ 293654 w 359999"/>
              <a:gd name="connsiteY14" fmla="*/ 244404 h 244285"/>
              <a:gd name="connsiteX15" fmla="*/ 359935 w 359999"/>
              <a:gd name="connsiteY15" fmla="*/ 185168 h 244285"/>
              <a:gd name="connsiteX16" fmla="*/ 303701 w 359999"/>
              <a:gd name="connsiteY16" fmla="*/ 107512 h 244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9999" h="244285">
                <a:moveTo>
                  <a:pt x="303701" y="107512"/>
                </a:moveTo>
                <a:cubicBezTo>
                  <a:pt x="303701" y="107512"/>
                  <a:pt x="310475" y="11669"/>
                  <a:pt x="226213" y="705"/>
                </a:cubicBezTo>
                <a:cubicBezTo>
                  <a:pt x="153929" y="-6956"/>
                  <a:pt x="131931" y="62982"/>
                  <a:pt x="131931" y="62982"/>
                </a:cubicBezTo>
                <a:cubicBezTo>
                  <a:pt x="131931" y="62982"/>
                  <a:pt x="110059" y="41053"/>
                  <a:pt x="80693" y="59064"/>
                </a:cubicBezTo>
                <a:cubicBezTo>
                  <a:pt x="54211" y="75934"/>
                  <a:pt x="58873" y="107307"/>
                  <a:pt x="58873" y="107307"/>
                </a:cubicBezTo>
                <a:cubicBezTo>
                  <a:pt x="58873" y="107307"/>
                  <a:pt x="114" y="118944"/>
                  <a:pt x="114" y="181454"/>
                </a:cubicBezTo>
                <a:cubicBezTo>
                  <a:pt x="1479" y="243732"/>
                  <a:pt x="63897" y="244404"/>
                  <a:pt x="63897" y="244404"/>
                </a:cubicBezTo>
                <a:lnTo>
                  <a:pt x="162250" y="244404"/>
                </a:lnTo>
                <a:lnTo>
                  <a:pt x="162250" y="179262"/>
                </a:lnTo>
                <a:lnTo>
                  <a:pt x="131338" y="179262"/>
                </a:lnTo>
                <a:lnTo>
                  <a:pt x="183322" y="120873"/>
                </a:lnTo>
                <a:lnTo>
                  <a:pt x="235307" y="179262"/>
                </a:lnTo>
                <a:lnTo>
                  <a:pt x="204394" y="179262"/>
                </a:lnTo>
                <a:lnTo>
                  <a:pt x="204394" y="244404"/>
                </a:lnTo>
                <a:lnTo>
                  <a:pt x="293654" y="244404"/>
                </a:lnTo>
                <a:cubicBezTo>
                  <a:pt x="293654" y="244404"/>
                  <a:pt x="351821" y="244404"/>
                  <a:pt x="359935" y="185168"/>
                </a:cubicBezTo>
                <a:cubicBezTo>
                  <a:pt x="363799" y="120259"/>
                  <a:pt x="303701" y="107512"/>
                  <a:pt x="303701" y="107512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1259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3" name="任意多边形: 形状 60"/>
          <p:cNvSpPr/>
          <p:nvPr>
            <p:custDataLst>
              <p:tags r:id="rId22"/>
            </p:custDataLst>
          </p:nvPr>
        </p:nvSpPr>
        <p:spPr>
          <a:xfrm>
            <a:off x="5127348" y="2207399"/>
            <a:ext cx="360000" cy="293890"/>
          </a:xfrm>
          <a:custGeom>
            <a:avLst/>
            <a:gdLst>
              <a:gd name="connsiteX0" fmla="*/ 54985 w 360000"/>
              <a:gd name="connsiteY0" fmla="*/ 182858 h 293890"/>
              <a:gd name="connsiteX1" fmla="*/ 54985 w 360000"/>
              <a:gd name="connsiteY1" fmla="*/ 236325 h 293890"/>
              <a:gd name="connsiteX2" fmla="*/ 63497 w 360000"/>
              <a:gd name="connsiteY2" fmla="*/ 248835 h 293890"/>
              <a:gd name="connsiteX3" fmla="*/ 175595 w 360000"/>
              <a:gd name="connsiteY3" fmla="*/ 293069 h 293890"/>
              <a:gd name="connsiteX4" fmla="*/ 185583 w 360000"/>
              <a:gd name="connsiteY4" fmla="*/ 293023 h 293890"/>
              <a:gd name="connsiteX5" fmla="*/ 298242 w 360000"/>
              <a:gd name="connsiteY5" fmla="*/ 247361 h 293890"/>
              <a:gd name="connsiteX6" fmla="*/ 306639 w 360000"/>
              <a:gd name="connsiteY6" fmla="*/ 234897 h 293890"/>
              <a:gd name="connsiteX7" fmla="*/ 306639 w 360000"/>
              <a:gd name="connsiteY7" fmla="*/ 180962 h 293890"/>
              <a:gd name="connsiteX8" fmla="*/ 351916 w 360000"/>
              <a:gd name="connsiteY8" fmla="*/ 161747 h 293890"/>
              <a:gd name="connsiteX9" fmla="*/ 359041 w 360000"/>
              <a:gd name="connsiteY9" fmla="*/ 144113 h 293890"/>
              <a:gd name="connsiteX10" fmla="*/ 356283 w 360000"/>
              <a:gd name="connsiteY10" fmla="*/ 139970 h 293890"/>
              <a:gd name="connsiteX11" fmla="*/ 306235 w 360000"/>
              <a:gd name="connsiteY11" fmla="*/ 88731 h 293890"/>
              <a:gd name="connsiteX12" fmla="*/ 351981 w 360000"/>
              <a:gd name="connsiteY12" fmla="*/ 44654 h 293890"/>
              <a:gd name="connsiteX13" fmla="*/ 352335 w 360000"/>
              <a:gd name="connsiteY13" fmla="*/ 25638 h 293890"/>
              <a:gd name="connsiteX14" fmla="*/ 345554 w 360000"/>
              <a:gd name="connsiteY14" fmla="*/ 21838 h 293890"/>
              <a:gd name="connsiteX15" fmla="*/ 249635 w 360000"/>
              <a:gd name="connsiteY15" fmla="*/ 623 h 293890"/>
              <a:gd name="connsiteX16" fmla="*/ 238181 w 360000"/>
              <a:gd name="connsiteY16" fmla="*/ 3373 h 293890"/>
              <a:gd name="connsiteX17" fmla="*/ 184467 w 360000"/>
              <a:gd name="connsiteY17" fmla="*/ 47611 h 293890"/>
              <a:gd name="connsiteX18" fmla="*/ 125846 w 360000"/>
              <a:gd name="connsiteY18" fmla="*/ 2875 h 293890"/>
              <a:gd name="connsiteX19" fmla="*/ 115109 w 360000"/>
              <a:gd name="connsiteY19" fmla="*/ 367 h 293890"/>
              <a:gd name="connsiteX20" fmla="*/ 16071 w 360000"/>
              <a:gd name="connsiteY20" fmla="*/ 19712 h 293890"/>
              <a:gd name="connsiteX21" fmla="*/ 5451 w 360000"/>
              <a:gd name="connsiteY21" fmla="*/ 35489 h 293890"/>
              <a:gd name="connsiteX22" fmla="*/ 9170 w 360000"/>
              <a:gd name="connsiteY22" fmla="*/ 42450 h 293890"/>
              <a:gd name="connsiteX23" fmla="*/ 56123 w 360000"/>
              <a:gd name="connsiteY23" fmla="*/ 89112 h 293890"/>
              <a:gd name="connsiteX24" fmla="*/ 64571 w 360000"/>
              <a:gd name="connsiteY24" fmla="*/ 89112 h 293890"/>
              <a:gd name="connsiteX25" fmla="*/ 180599 w 360000"/>
              <a:gd name="connsiteY25" fmla="*/ 51860 h 293890"/>
              <a:gd name="connsiteX26" fmla="*/ 297029 w 360000"/>
              <a:gd name="connsiteY26" fmla="*/ 89112 h 293890"/>
              <a:gd name="connsiteX27" fmla="*/ 187528 w 360000"/>
              <a:gd name="connsiteY27" fmla="*/ 136757 h 293890"/>
              <a:gd name="connsiteX28" fmla="*/ 64571 w 360000"/>
              <a:gd name="connsiteY28" fmla="*/ 89112 h 293890"/>
              <a:gd name="connsiteX29" fmla="*/ 55901 w 360000"/>
              <a:gd name="connsiteY29" fmla="*/ 89112 h 293890"/>
              <a:gd name="connsiteX30" fmla="*/ 4092 w 360000"/>
              <a:gd name="connsiteY30" fmla="*/ 140500 h 293890"/>
              <a:gd name="connsiteX31" fmla="*/ 4014 w 360000"/>
              <a:gd name="connsiteY31" fmla="*/ 159518 h 293890"/>
              <a:gd name="connsiteX32" fmla="*/ 8170 w 360000"/>
              <a:gd name="connsiteY32" fmla="*/ 162368 h 293890"/>
              <a:gd name="connsiteX33" fmla="*/ 54985 w 360000"/>
              <a:gd name="connsiteY33" fmla="*/ 182858 h 293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000" h="293890">
                <a:moveTo>
                  <a:pt x="54985" y="182858"/>
                </a:moveTo>
                <a:lnTo>
                  <a:pt x="54985" y="236325"/>
                </a:lnTo>
                <a:cubicBezTo>
                  <a:pt x="54985" y="241847"/>
                  <a:pt x="58360" y="246808"/>
                  <a:pt x="63497" y="248835"/>
                </a:cubicBezTo>
                <a:lnTo>
                  <a:pt x="175595" y="293069"/>
                </a:lnTo>
                <a:cubicBezTo>
                  <a:pt x="178806" y="294335"/>
                  <a:pt x="182384" y="294319"/>
                  <a:pt x="185583" y="293023"/>
                </a:cubicBezTo>
                <a:lnTo>
                  <a:pt x="298242" y="247361"/>
                </a:lnTo>
                <a:cubicBezTo>
                  <a:pt x="303318" y="245304"/>
                  <a:pt x="306639" y="240373"/>
                  <a:pt x="306639" y="234897"/>
                </a:cubicBezTo>
                <a:lnTo>
                  <a:pt x="306639" y="180962"/>
                </a:lnTo>
                <a:lnTo>
                  <a:pt x="351916" y="161747"/>
                </a:lnTo>
                <a:cubicBezTo>
                  <a:pt x="358754" y="158845"/>
                  <a:pt x="361944" y="150950"/>
                  <a:pt x="359041" y="144113"/>
                </a:cubicBezTo>
                <a:cubicBezTo>
                  <a:pt x="358388" y="142572"/>
                  <a:pt x="357452" y="141167"/>
                  <a:pt x="356283" y="139970"/>
                </a:cubicBezTo>
                <a:lnTo>
                  <a:pt x="306235" y="88731"/>
                </a:lnTo>
                <a:lnTo>
                  <a:pt x="351981" y="44654"/>
                </a:lnTo>
                <a:cubicBezTo>
                  <a:pt x="357329" y="39501"/>
                  <a:pt x="357488" y="30987"/>
                  <a:pt x="352335" y="25638"/>
                </a:cubicBezTo>
                <a:cubicBezTo>
                  <a:pt x="350498" y="23732"/>
                  <a:pt x="348140" y="22410"/>
                  <a:pt x="345554" y="21838"/>
                </a:cubicBezTo>
                <a:lnTo>
                  <a:pt x="249635" y="623"/>
                </a:lnTo>
                <a:cubicBezTo>
                  <a:pt x="245598" y="-270"/>
                  <a:pt x="241374" y="744"/>
                  <a:pt x="238181" y="3373"/>
                </a:cubicBezTo>
                <a:lnTo>
                  <a:pt x="184467" y="47611"/>
                </a:lnTo>
                <a:lnTo>
                  <a:pt x="125846" y="2875"/>
                </a:lnTo>
                <a:cubicBezTo>
                  <a:pt x="122790" y="542"/>
                  <a:pt x="118882" y="-370"/>
                  <a:pt x="115109" y="367"/>
                </a:cubicBezTo>
                <a:lnTo>
                  <a:pt x="16071" y="19712"/>
                </a:lnTo>
                <a:cubicBezTo>
                  <a:pt x="8782" y="21136"/>
                  <a:pt x="4027" y="28200"/>
                  <a:pt x="5451" y="35489"/>
                </a:cubicBezTo>
                <a:cubicBezTo>
                  <a:pt x="5966" y="38129"/>
                  <a:pt x="7262" y="40554"/>
                  <a:pt x="9170" y="42450"/>
                </a:cubicBezTo>
                <a:lnTo>
                  <a:pt x="56123" y="89112"/>
                </a:lnTo>
                <a:lnTo>
                  <a:pt x="64571" y="89112"/>
                </a:lnTo>
                <a:lnTo>
                  <a:pt x="180599" y="51860"/>
                </a:lnTo>
                <a:lnTo>
                  <a:pt x="297029" y="89112"/>
                </a:lnTo>
                <a:lnTo>
                  <a:pt x="187528" y="136757"/>
                </a:lnTo>
                <a:lnTo>
                  <a:pt x="64571" y="89112"/>
                </a:lnTo>
                <a:lnTo>
                  <a:pt x="55901" y="89112"/>
                </a:lnTo>
                <a:lnTo>
                  <a:pt x="4092" y="140500"/>
                </a:lnTo>
                <a:cubicBezTo>
                  <a:pt x="-1182" y="145730"/>
                  <a:pt x="-1216" y="154245"/>
                  <a:pt x="4014" y="159518"/>
                </a:cubicBezTo>
                <a:cubicBezTo>
                  <a:pt x="5208" y="160722"/>
                  <a:pt x="6617" y="161689"/>
                  <a:pt x="8170" y="162368"/>
                </a:cubicBezTo>
                <a:lnTo>
                  <a:pt x="54985" y="18285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 w="131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4" name="任意多边形: 形状 62"/>
          <p:cNvSpPr/>
          <p:nvPr>
            <p:custDataLst>
              <p:tags r:id="rId23"/>
            </p:custDataLst>
          </p:nvPr>
        </p:nvSpPr>
        <p:spPr>
          <a:xfrm>
            <a:off x="4354457" y="3506740"/>
            <a:ext cx="360000" cy="359529"/>
          </a:xfrm>
          <a:custGeom>
            <a:avLst/>
            <a:gdLst>
              <a:gd name="connsiteX0" fmla="*/ 307013 w 360000"/>
              <a:gd name="connsiteY0" fmla="*/ 114 h 359529"/>
              <a:gd name="connsiteX1" fmla="*/ 119203 w 360000"/>
              <a:gd name="connsiteY1" fmla="*/ 114 h 359529"/>
              <a:gd name="connsiteX2" fmla="*/ 66491 w 360000"/>
              <a:gd name="connsiteY2" fmla="*/ 52582 h 359529"/>
              <a:gd name="connsiteX3" fmla="*/ 66491 w 360000"/>
              <a:gd name="connsiteY3" fmla="*/ 80953 h 359529"/>
              <a:gd name="connsiteX4" fmla="*/ 37988 w 360000"/>
              <a:gd name="connsiteY4" fmla="*/ 80953 h 359529"/>
              <a:gd name="connsiteX5" fmla="*/ 114 w 360000"/>
              <a:gd name="connsiteY5" fmla="*/ 118263 h 359529"/>
              <a:gd name="connsiteX6" fmla="*/ 114 w 360000"/>
              <a:gd name="connsiteY6" fmla="*/ 271390 h 359529"/>
              <a:gd name="connsiteX7" fmla="*/ 37988 w 360000"/>
              <a:gd name="connsiteY7" fmla="*/ 309089 h 359529"/>
              <a:gd name="connsiteX8" fmla="*/ 76253 w 360000"/>
              <a:gd name="connsiteY8" fmla="*/ 309089 h 359529"/>
              <a:gd name="connsiteX9" fmla="*/ 76253 w 360000"/>
              <a:gd name="connsiteY9" fmla="*/ 352228 h 359529"/>
              <a:gd name="connsiteX10" fmla="*/ 84452 w 360000"/>
              <a:gd name="connsiteY10" fmla="*/ 359614 h 359529"/>
              <a:gd name="connsiteX11" fmla="*/ 89138 w 360000"/>
              <a:gd name="connsiteY11" fmla="*/ 357670 h 359529"/>
              <a:gd name="connsiteX12" fmla="*/ 137554 w 360000"/>
              <a:gd name="connsiteY12" fmla="*/ 309478 h 359529"/>
              <a:gd name="connsiteX13" fmla="*/ 137945 w 360000"/>
              <a:gd name="connsiteY13" fmla="*/ 309089 h 359529"/>
              <a:gd name="connsiteX14" fmla="*/ 241806 w 360000"/>
              <a:gd name="connsiteY14" fmla="*/ 309089 h 359529"/>
              <a:gd name="connsiteX15" fmla="*/ 279680 w 360000"/>
              <a:gd name="connsiteY15" fmla="*/ 271779 h 359529"/>
              <a:gd name="connsiteX16" fmla="*/ 279680 w 360000"/>
              <a:gd name="connsiteY16" fmla="*/ 246128 h 359529"/>
              <a:gd name="connsiteX17" fmla="*/ 307402 w 360000"/>
              <a:gd name="connsiteY17" fmla="*/ 246128 h 359529"/>
              <a:gd name="connsiteX18" fmla="*/ 360114 w 360000"/>
              <a:gd name="connsiteY18" fmla="*/ 193660 h 359529"/>
              <a:gd name="connsiteX19" fmla="*/ 360114 w 360000"/>
              <a:gd name="connsiteY19" fmla="*/ 52582 h 359529"/>
              <a:gd name="connsiteX20" fmla="*/ 307013 w 360000"/>
              <a:gd name="connsiteY20" fmla="*/ 114 h 359529"/>
              <a:gd name="connsiteX21" fmla="*/ 168790 w 360000"/>
              <a:gd name="connsiteY21" fmla="*/ 234469 h 359529"/>
              <a:gd name="connsiteX22" fmla="*/ 151611 w 360000"/>
              <a:gd name="connsiteY22" fmla="*/ 245351 h 359529"/>
              <a:gd name="connsiteX23" fmla="*/ 149268 w 360000"/>
              <a:gd name="connsiteY23" fmla="*/ 248460 h 359529"/>
              <a:gd name="connsiteX24" fmla="*/ 149268 w 360000"/>
              <a:gd name="connsiteY24" fmla="*/ 257010 h 359529"/>
              <a:gd name="connsiteX25" fmla="*/ 144192 w 360000"/>
              <a:gd name="connsiteY25" fmla="*/ 262840 h 359529"/>
              <a:gd name="connsiteX26" fmla="*/ 134040 w 360000"/>
              <a:gd name="connsiteY26" fmla="*/ 262840 h 359529"/>
              <a:gd name="connsiteX27" fmla="*/ 128183 w 360000"/>
              <a:gd name="connsiteY27" fmla="*/ 257399 h 359529"/>
              <a:gd name="connsiteX28" fmla="*/ 128183 w 360000"/>
              <a:gd name="connsiteY28" fmla="*/ 250403 h 359529"/>
              <a:gd name="connsiteX29" fmla="*/ 127793 w 360000"/>
              <a:gd name="connsiteY29" fmla="*/ 247293 h 359529"/>
              <a:gd name="connsiteX30" fmla="*/ 125060 w 360000"/>
              <a:gd name="connsiteY30" fmla="*/ 246516 h 359529"/>
              <a:gd name="connsiteX31" fmla="*/ 108270 w 360000"/>
              <a:gd name="connsiteY31" fmla="*/ 241853 h 359529"/>
              <a:gd name="connsiteX32" fmla="*/ 103975 w 360000"/>
              <a:gd name="connsiteY32" fmla="*/ 232525 h 359529"/>
              <a:gd name="connsiteX33" fmla="*/ 106708 w 360000"/>
              <a:gd name="connsiteY33" fmla="*/ 223198 h 359529"/>
              <a:gd name="connsiteX34" fmla="*/ 111394 w 360000"/>
              <a:gd name="connsiteY34" fmla="*/ 218534 h 359529"/>
              <a:gd name="connsiteX35" fmla="*/ 115298 w 360000"/>
              <a:gd name="connsiteY35" fmla="*/ 219700 h 359529"/>
              <a:gd name="connsiteX36" fmla="*/ 132869 w 360000"/>
              <a:gd name="connsiteY36" fmla="*/ 224752 h 359529"/>
              <a:gd name="connsiteX37" fmla="*/ 143802 w 360000"/>
              <a:gd name="connsiteY37" fmla="*/ 223198 h 359529"/>
              <a:gd name="connsiteX38" fmla="*/ 148487 w 360000"/>
              <a:gd name="connsiteY38" fmla="*/ 217368 h 359529"/>
              <a:gd name="connsiteX39" fmla="*/ 145364 w 360000"/>
              <a:gd name="connsiteY39" fmla="*/ 210373 h 359529"/>
              <a:gd name="connsiteX40" fmla="*/ 139116 w 360000"/>
              <a:gd name="connsiteY40" fmla="*/ 206874 h 359529"/>
              <a:gd name="connsiteX41" fmla="*/ 133259 w 360000"/>
              <a:gd name="connsiteY41" fmla="*/ 204543 h 359529"/>
              <a:gd name="connsiteX42" fmla="*/ 120374 w 360000"/>
              <a:gd name="connsiteY42" fmla="*/ 198713 h 359529"/>
              <a:gd name="connsiteX43" fmla="*/ 104756 w 360000"/>
              <a:gd name="connsiteY43" fmla="*/ 171896 h 359529"/>
              <a:gd name="connsiteX44" fmla="*/ 126231 w 360000"/>
              <a:gd name="connsiteY44" fmla="*/ 144691 h 359529"/>
              <a:gd name="connsiteX45" fmla="*/ 129745 w 360000"/>
              <a:gd name="connsiteY45" fmla="*/ 139638 h 359529"/>
              <a:gd name="connsiteX46" fmla="*/ 129745 w 360000"/>
              <a:gd name="connsiteY46" fmla="*/ 137696 h 359529"/>
              <a:gd name="connsiteX47" fmla="*/ 129745 w 360000"/>
              <a:gd name="connsiteY47" fmla="*/ 134197 h 359529"/>
              <a:gd name="connsiteX48" fmla="*/ 136383 w 360000"/>
              <a:gd name="connsiteY48" fmla="*/ 127590 h 359529"/>
              <a:gd name="connsiteX49" fmla="*/ 140678 w 360000"/>
              <a:gd name="connsiteY49" fmla="*/ 127590 h 359529"/>
              <a:gd name="connsiteX50" fmla="*/ 150049 w 360000"/>
              <a:gd name="connsiteY50" fmla="*/ 137696 h 359529"/>
              <a:gd name="connsiteX51" fmla="*/ 154344 w 360000"/>
              <a:gd name="connsiteY51" fmla="*/ 142360 h 359529"/>
              <a:gd name="connsiteX52" fmla="*/ 167619 w 360000"/>
              <a:gd name="connsiteY52" fmla="*/ 146245 h 359529"/>
              <a:gd name="connsiteX53" fmla="*/ 171133 w 360000"/>
              <a:gd name="connsiteY53" fmla="*/ 153241 h 359529"/>
              <a:gd name="connsiteX54" fmla="*/ 171133 w 360000"/>
              <a:gd name="connsiteY54" fmla="*/ 153630 h 359529"/>
              <a:gd name="connsiteX55" fmla="*/ 170352 w 360000"/>
              <a:gd name="connsiteY55" fmla="*/ 156739 h 359529"/>
              <a:gd name="connsiteX56" fmla="*/ 168011 w 360000"/>
              <a:gd name="connsiteY56" fmla="*/ 164512 h 359529"/>
              <a:gd name="connsiteX57" fmla="*/ 159811 w 360000"/>
              <a:gd name="connsiteY57" fmla="*/ 168009 h 359529"/>
              <a:gd name="connsiteX58" fmla="*/ 140288 w 360000"/>
              <a:gd name="connsiteY58" fmla="*/ 164124 h 359529"/>
              <a:gd name="connsiteX59" fmla="*/ 135602 w 360000"/>
              <a:gd name="connsiteY59" fmla="*/ 164901 h 359529"/>
              <a:gd name="connsiteX60" fmla="*/ 131697 w 360000"/>
              <a:gd name="connsiteY60" fmla="*/ 169565 h 359529"/>
              <a:gd name="connsiteX61" fmla="*/ 134431 w 360000"/>
              <a:gd name="connsiteY61" fmla="*/ 175006 h 359529"/>
              <a:gd name="connsiteX62" fmla="*/ 142630 w 360000"/>
              <a:gd name="connsiteY62" fmla="*/ 179280 h 359529"/>
              <a:gd name="connsiteX63" fmla="*/ 144583 w 360000"/>
              <a:gd name="connsiteY63" fmla="*/ 180058 h 359529"/>
              <a:gd name="connsiteX64" fmla="*/ 159030 w 360000"/>
              <a:gd name="connsiteY64" fmla="*/ 186665 h 359529"/>
              <a:gd name="connsiteX65" fmla="*/ 175428 w 360000"/>
              <a:gd name="connsiteY65" fmla="*/ 208818 h 359529"/>
              <a:gd name="connsiteX66" fmla="*/ 168790 w 360000"/>
              <a:gd name="connsiteY66" fmla="*/ 234469 h 359529"/>
              <a:gd name="connsiteX67" fmla="*/ 323411 w 360000"/>
              <a:gd name="connsiteY67" fmla="*/ 193660 h 359529"/>
              <a:gd name="connsiteX68" fmla="*/ 306621 w 360000"/>
              <a:gd name="connsiteY68" fmla="*/ 210373 h 359529"/>
              <a:gd name="connsiteX69" fmla="*/ 278899 w 360000"/>
              <a:gd name="connsiteY69" fmla="*/ 210373 h 359529"/>
              <a:gd name="connsiteX70" fmla="*/ 278899 w 360000"/>
              <a:gd name="connsiteY70" fmla="*/ 118652 h 359529"/>
              <a:gd name="connsiteX71" fmla="*/ 241025 w 360000"/>
              <a:gd name="connsiteY71" fmla="*/ 81341 h 359529"/>
              <a:gd name="connsiteX72" fmla="*/ 102023 w 360000"/>
              <a:gd name="connsiteY72" fmla="*/ 81341 h 359529"/>
              <a:gd name="connsiteX73" fmla="*/ 102023 w 360000"/>
              <a:gd name="connsiteY73" fmla="*/ 52970 h 359529"/>
              <a:gd name="connsiteX74" fmla="*/ 118813 w 360000"/>
              <a:gd name="connsiteY74" fmla="*/ 36647 h 359529"/>
              <a:gd name="connsiteX75" fmla="*/ 306621 w 360000"/>
              <a:gd name="connsiteY75" fmla="*/ 36647 h 359529"/>
              <a:gd name="connsiteX76" fmla="*/ 323411 w 360000"/>
              <a:gd name="connsiteY76" fmla="*/ 53359 h 359529"/>
              <a:gd name="connsiteX77" fmla="*/ 323411 w 360000"/>
              <a:gd name="connsiteY77" fmla="*/ 193660 h 35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360000" h="359529">
                <a:moveTo>
                  <a:pt x="307013" y="114"/>
                </a:moveTo>
                <a:lnTo>
                  <a:pt x="119203" y="114"/>
                </a:lnTo>
                <a:cubicBezTo>
                  <a:pt x="89919" y="114"/>
                  <a:pt x="66491" y="23433"/>
                  <a:pt x="66491" y="52582"/>
                </a:cubicBezTo>
                <a:lnTo>
                  <a:pt x="66491" y="80953"/>
                </a:lnTo>
                <a:lnTo>
                  <a:pt x="37988" y="80953"/>
                </a:lnTo>
                <a:cubicBezTo>
                  <a:pt x="17294" y="80953"/>
                  <a:pt x="114" y="97665"/>
                  <a:pt x="114" y="118263"/>
                </a:cubicBezTo>
                <a:lnTo>
                  <a:pt x="114" y="271390"/>
                </a:lnTo>
                <a:cubicBezTo>
                  <a:pt x="114" y="291988"/>
                  <a:pt x="16904" y="309089"/>
                  <a:pt x="37988" y="309089"/>
                </a:cubicBezTo>
                <a:lnTo>
                  <a:pt x="76253" y="309089"/>
                </a:lnTo>
                <a:lnTo>
                  <a:pt x="76253" y="352228"/>
                </a:lnTo>
                <a:cubicBezTo>
                  <a:pt x="76643" y="356504"/>
                  <a:pt x="80157" y="360003"/>
                  <a:pt x="84452" y="359614"/>
                </a:cubicBezTo>
                <a:cubicBezTo>
                  <a:pt x="86405" y="359614"/>
                  <a:pt x="87966" y="358836"/>
                  <a:pt x="89138" y="357670"/>
                </a:cubicBezTo>
                <a:lnTo>
                  <a:pt x="137554" y="309478"/>
                </a:lnTo>
                <a:lnTo>
                  <a:pt x="137945" y="309089"/>
                </a:lnTo>
                <a:lnTo>
                  <a:pt x="241806" y="309089"/>
                </a:lnTo>
                <a:cubicBezTo>
                  <a:pt x="262500" y="309089"/>
                  <a:pt x="279680" y="292377"/>
                  <a:pt x="279680" y="271779"/>
                </a:cubicBezTo>
                <a:lnTo>
                  <a:pt x="279680" y="246128"/>
                </a:lnTo>
                <a:lnTo>
                  <a:pt x="307402" y="246128"/>
                </a:lnTo>
                <a:cubicBezTo>
                  <a:pt x="336687" y="246128"/>
                  <a:pt x="360114" y="222421"/>
                  <a:pt x="360114" y="193660"/>
                </a:cubicBezTo>
                <a:lnTo>
                  <a:pt x="360114" y="52582"/>
                </a:lnTo>
                <a:cubicBezTo>
                  <a:pt x="359723" y="23822"/>
                  <a:pt x="335906" y="114"/>
                  <a:pt x="307013" y="114"/>
                </a:cubicBezTo>
                <a:moveTo>
                  <a:pt x="168790" y="234469"/>
                </a:moveTo>
                <a:cubicBezTo>
                  <a:pt x="164495" y="239909"/>
                  <a:pt x="158249" y="243796"/>
                  <a:pt x="151611" y="245351"/>
                </a:cubicBezTo>
                <a:cubicBezTo>
                  <a:pt x="149659" y="245739"/>
                  <a:pt x="148878" y="246516"/>
                  <a:pt x="149268" y="248460"/>
                </a:cubicBezTo>
                <a:lnTo>
                  <a:pt x="149268" y="257010"/>
                </a:lnTo>
                <a:cubicBezTo>
                  <a:pt x="149659" y="260119"/>
                  <a:pt x="147316" y="262452"/>
                  <a:pt x="144192" y="262840"/>
                </a:cubicBezTo>
                <a:lnTo>
                  <a:pt x="134040" y="262840"/>
                </a:lnTo>
                <a:cubicBezTo>
                  <a:pt x="130916" y="262840"/>
                  <a:pt x="128183" y="260507"/>
                  <a:pt x="128183" y="257399"/>
                </a:cubicBezTo>
                <a:lnTo>
                  <a:pt x="128183" y="250403"/>
                </a:lnTo>
                <a:cubicBezTo>
                  <a:pt x="128183" y="249238"/>
                  <a:pt x="128183" y="248460"/>
                  <a:pt x="127793" y="247293"/>
                </a:cubicBezTo>
                <a:cubicBezTo>
                  <a:pt x="127012" y="246905"/>
                  <a:pt x="125841" y="246905"/>
                  <a:pt x="125060" y="246516"/>
                </a:cubicBezTo>
                <a:cubicBezTo>
                  <a:pt x="119203" y="245739"/>
                  <a:pt x="113346" y="244185"/>
                  <a:pt x="108270" y="241853"/>
                </a:cubicBezTo>
                <a:cubicBezTo>
                  <a:pt x="103585" y="239521"/>
                  <a:pt x="102413" y="237578"/>
                  <a:pt x="103975" y="232525"/>
                </a:cubicBezTo>
                <a:cubicBezTo>
                  <a:pt x="104756" y="229417"/>
                  <a:pt x="105537" y="226307"/>
                  <a:pt x="106708" y="223198"/>
                </a:cubicBezTo>
                <a:cubicBezTo>
                  <a:pt x="107099" y="221644"/>
                  <a:pt x="108270" y="218534"/>
                  <a:pt x="111394" y="218534"/>
                </a:cubicBezTo>
                <a:cubicBezTo>
                  <a:pt x="112956" y="218534"/>
                  <a:pt x="114127" y="218923"/>
                  <a:pt x="115298" y="219700"/>
                </a:cubicBezTo>
                <a:cubicBezTo>
                  <a:pt x="120765" y="222421"/>
                  <a:pt x="126622" y="224364"/>
                  <a:pt x="132869" y="224752"/>
                </a:cubicBezTo>
                <a:cubicBezTo>
                  <a:pt x="136383" y="225141"/>
                  <a:pt x="140288" y="224752"/>
                  <a:pt x="143802" y="223198"/>
                </a:cubicBezTo>
                <a:cubicBezTo>
                  <a:pt x="146145" y="222032"/>
                  <a:pt x="148097" y="220088"/>
                  <a:pt x="148487" y="217368"/>
                </a:cubicBezTo>
                <a:cubicBezTo>
                  <a:pt x="148878" y="214648"/>
                  <a:pt x="147706" y="211927"/>
                  <a:pt x="145364" y="210373"/>
                </a:cubicBezTo>
                <a:cubicBezTo>
                  <a:pt x="143411" y="208818"/>
                  <a:pt x="141459" y="207651"/>
                  <a:pt x="139116" y="206874"/>
                </a:cubicBezTo>
                <a:lnTo>
                  <a:pt x="133259" y="204543"/>
                </a:lnTo>
                <a:cubicBezTo>
                  <a:pt x="128964" y="202989"/>
                  <a:pt x="124279" y="201044"/>
                  <a:pt x="120374" y="198713"/>
                </a:cubicBezTo>
                <a:cubicBezTo>
                  <a:pt x="109051" y="192106"/>
                  <a:pt x="103975" y="183167"/>
                  <a:pt x="104756" y="171896"/>
                </a:cubicBezTo>
                <a:cubicBezTo>
                  <a:pt x="105537" y="158682"/>
                  <a:pt x="112956" y="149355"/>
                  <a:pt x="126231" y="144691"/>
                </a:cubicBezTo>
                <a:cubicBezTo>
                  <a:pt x="129745" y="143525"/>
                  <a:pt x="129745" y="143525"/>
                  <a:pt x="129745" y="139638"/>
                </a:cubicBezTo>
                <a:lnTo>
                  <a:pt x="129745" y="137696"/>
                </a:lnTo>
                <a:lnTo>
                  <a:pt x="129745" y="134197"/>
                </a:lnTo>
                <a:cubicBezTo>
                  <a:pt x="129745" y="129146"/>
                  <a:pt x="131307" y="127590"/>
                  <a:pt x="136383" y="127590"/>
                </a:cubicBezTo>
                <a:lnTo>
                  <a:pt x="140678" y="127590"/>
                </a:lnTo>
                <a:cubicBezTo>
                  <a:pt x="149268" y="127590"/>
                  <a:pt x="150049" y="129146"/>
                  <a:pt x="150049" y="137696"/>
                </a:cubicBezTo>
                <a:cubicBezTo>
                  <a:pt x="150049" y="141971"/>
                  <a:pt x="150049" y="141971"/>
                  <a:pt x="154344" y="142360"/>
                </a:cubicBezTo>
                <a:cubicBezTo>
                  <a:pt x="159030" y="143137"/>
                  <a:pt x="163325" y="144303"/>
                  <a:pt x="167619" y="146245"/>
                </a:cubicBezTo>
                <a:cubicBezTo>
                  <a:pt x="170743" y="147023"/>
                  <a:pt x="172305" y="150521"/>
                  <a:pt x="171133" y="153241"/>
                </a:cubicBezTo>
                <a:lnTo>
                  <a:pt x="171133" y="153630"/>
                </a:lnTo>
                <a:lnTo>
                  <a:pt x="170352" y="156739"/>
                </a:lnTo>
                <a:cubicBezTo>
                  <a:pt x="169571" y="159459"/>
                  <a:pt x="168790" y="161792"/>
                  <a:pt x="168011" y="164512"/>
                </a:cubicBezTo>
                <a:cubicBezTo>
                  <a:pt x="167230" y="166455"/>
                  <a:pt x="166057" y="170731"/>
                  <a:pt x="159811" y="168009"/>
                </a:cubicBezTo>
                <a:cubicBezTo>
                  <a:pt x="153563" y="164901"/>
                  <a:pt x="146925" y="163735"/>
                  <a:pt x="140288" y="164124"/>
                </a:cubicBezTo>
                <a:cubicBezTo>
                  <a:pt x="138726" y="164124"/>
                  <a:pt x="137164" y="164512"/>
                  <a:pt x="135602" y="164901"/>
                </a:cubicBezTo>
                <a:cubicBezTo>
                  <a:pt x="133650" y="165678"/>
                  <a:pt x="132088" y="167621"/>
                  <a:pt x="131697" y="169565"/>
                </a:cubicBezTo>
                <a:cubicBezTo>
                  <a:pt x="131697" y="171896"/>
                  <a:pt x="132478" y="173839"/>
                  <a:pt x="134431" y="175006"/>
                </a:cubicBezTo>
                <a:cubicBezTo>
                  <a:pt x="136773" y="176949"/>
                  <a:pt x="139897" y="178503"/>
                  <a:pt x="142630" y="179280"/>
                </a:cubicBezTo>
                <a:lnTo>
                  <a:pt x="144583" y="180058"/>
                </a:lnTo>
                <a:cubicBezTo>
                  <a:pt x="149659" y="182002"/>
                  <a:pt x="154344" y="184333"/>
                  <a:pt x="159030" y="186665"/>
                </a:cubicBezTo>
                <a:cubicBezTo>
                  <a:pt x="167619" y="191329"/>
                  <a:pt x="173476" y="199101"/>
                  <a:pt x="175428" y="208818"/>
                </a:cubicBezTo>
                <a:cubicBezTo>
                  <a:pt x="176990" y="218145"/>
                  <a:pt x="174647" y="227472"/>
                  <a:pt x="168790" y="234469"/>
                </a:cubicBezTo>
                <a:moveTo>
                  <a:pt x="323411" y="193660"/>
                </a:moveTo>
                <a:cubicBezTo>
                  <a:pt x="323411" y="202989"/>
                  <a:pt x="315992" y="210373"/>
                  <a:pt x="306621" y="210373"/>
                </a:cubicBezTo>
                <a:lnTo>
                  <a:pt x="278899" y="210373"/>
                </a:lnTo>
                <a:lnTo>
                  <a:pt x="278899" y="118652"/>
                </a:lnTo>
                <a:cubicBezTo>
                  <a:pt x="278899" y="98053"/>
                  <a:pt x="262109" y="81341"/>
                  <a:pt x="241025" y="81341"/>
                </a:cubicBezTo>
                <a:lnTo>
                  <a:pt x="102023" y="81341"/>
                </a:lnTo>
                <a:lnTo>
                  <a:pt x="102023" y="52970"/>
                </a:lnTo>
                <a:cubicBezTo>
                  <a:pt x="102023" y="44031"/>
                  <a:pt x="109442" y="36647"/>
                  <a:pt x="118813" y="36647"/>
                </a:cubicBezTo>
                <a:lnTo>
                  <a:pt x="306621" y="36647"/>
                </a:lnTo>
                <a:cubicBezTo>
                  <a:pt x="315992" y="36647"/>
                  <a:pt x="323411" y="44031"/>
                  <a:pt x="323411" y="53359"/>
                </a:cubicBezTo>
                <a:lnTo>
                  <a:pt x="323411" y="193660"/>
                </a:lnTo>
              </a:path>
            </a:pathLst>
          </a:custGeom>
          <a:solidFill>
            <a:schemeClr val="lt1">
              <a:lumMod val="100000"/>
            </a:schemeClr>
          </a:solidFill>
          <a:ln w="125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5" name="任意多边形: 形状 75"/>
          <p:cNvSpPr/>
          <p:nvPr>
            <p:custDataLst>
              <p:tags r:id="rId24"/>
            </p:custDataLst>
          </p:nvPr>
        </p:nvSpPr>
        <p:spPr>
          <a:xfrm>
            <a:off x="5141171" y="4890493"/>
            <a:ext cx="332620" cy="360000"/>
          </a:xfrm>
          <a:custGeom>
            <a:avLst/>
            <a:gdLst>
              <a:gd name="connsiteX0" fmla="*/ 313058 w 332620"/>
              <a:gd name="connsiteY0" fmla="*/ 203206 h 360000"/>
              <a:gd name="connsiteX1" fmla="*/ 326752 w 332620"/>
              <a:gd name="connsiteY1" fmla="*/ 209180 h 360000"/>
              <a:gd name="connsiteX2" fmla="*/ 326752 w 332620"/>
              <a:gd name="connsiteY2" fmla="*/ 237063 h 360000"/>
              <a:gd name="connsiteX3" fmla="*/ 209374 w 332620"/>
              <a:gd name="connsiteY3" fmla="*/ 356557 h 360000"/>
              <a:gd name="connsiteX4" fmla="*/ 199592 w 332620"/>
              <a:gd name="connsiteY4" fmla="*/ 358549 h 360000"/>
              <a:gd name="connsiteX5" fmla="*/ 183941 w 332620"/>
              <a:gd name="connsiteY5" fmla="*/ 352574 h 360000"/>
              <a:gd name="connsiteX6" fmla="*/ 136989 w 332620"/>
              <a:gd name="connsiteY6" fmla="*/ 302785 h 360000"/>
              <a:gd name="connsiteX7" fmla="*/ 136989 w 332620"/>
              <a:gd name="connsiteY7" fmla="*/ 274903 h 360000"/>
              <a:gd name="connsiteX8" fmla="*/ 164378 w 332620"/>
              <a:gd name="connsiteY8" fmla="*/ 274903 h 360000"/>
              <a:gd name="connsiteX9" fmla="*/ 199592 w 332620"/>
              <a:gd name="connsiteY9" fmla="*/ 310752 h 360000"/>
              <a:gd name="connsiteX10" fmla="*/ 299364 w 332620"/>
              <a:gd name="connsiteY10" fmla="*/ 209180 h 360000"/>
              <a:gd name="connsiteX11" fmla="*/ 313058 w 332620"/>
              <a:gd name="connsiteY11" fmla="*/ 203206 h 360000"/>
              <a:gd name="connsiteX12" fmla="*/ 97816 w 332620"/>
              <a:gd name="connsiteY12" fmla="*/ 59747 h 360000"/>
              <a:gd name="connsiteX13" fmla="*/ 78252 w 332620"/>
              <a:gd name="connsiteY13" fmla="*/ 79663 h 360000"/>
              <a:gd name="connsiteX14" fmla="*/ 156505 w 332620"/>
              <a:gd name="connsiteY14" fmla="*/ 159326 h 360000"/>
              <a:gd name="connsiteX15" fmla="*/ 234758 w 332620"/>
              <a:gd name="connsiteY15" fmla="*/ 79663 h 360000"/>
              <a:gd name="connsiteX16" fmla="*/ 215195 w 332620"/>
              <a:gd name="connsiteY16" fmla="*/ 59747 h 360000"/>
              <a:gd name="connsiteX17" fmla="*/ 195631 w 332620"/>
              <a:gd name="connsiteY17" fmla="*/ 79663 h 360000"/>
              <a:gd name="connsiteX18" fmla="*/ 156505 w 332620"/>
              <a:gd name="connsiteY18" fmla="*/ 119495 h 360000"/>
              <a:gd name="connsiteX19" fmla="*/ 117379 w 332620"/>
              <a:gd name="connsiteY19" fmla="*/ 79663 h 360000"/>
              <a:gd name="connsiteX20" fmla="*/ 97816 w 332620"/>
              <a:gd name="connsiteY20" fmla="*/ 59747 h 360000"/>
              <a:gd name="connsiteX21" fmla="*/ 58689 w 332620"/>
              <a:gd name="connsiteY21" fmla="*/ 0 h 360000"/>
              <a:gd name="connsiteX22" fmla="*/ 254321 w 332620"/>
              <a:gd name="connsiteY22" fmla="*/ 0 h 360000"/>
              <a:gd name="connsiteX23" fmla="*/ 313010 w 332620"/>
              <a:gd name="connsiteY23" fmla="*/ 59747 h 360000"/>
              <a:gd name="connsiteX24" fmla="*/ 313600 w 332620"/>
              <a:gd name="connsiteY24" fmla="*/ 179297 h 360000"/>
              <a:gd name="connsiteX25" fmla="*/ 197983 w 332620"/>
              <a:gd name="connsiteY25" fmla="*/ 292086 h 360000"/>
              <a:gd name="connsiteX26" fmla="*/ 168843 w 332620"/>
              <a:gd name="connsiteY26" fmla="*/ 263397 h 360000"/>
              <a:gd name="connsiteX27" fmla="*/ 124387 w 332620"/>
              <a:gd name="connsiteY27" fmla="*/ 263397 h 360000"/>
              <a:gd name="connsiteX28" fmla="*/ 124387 w 332620"/>
              <a:gd name="connsiteY28" fmla="*/ 307058 h 360000"/>
              <a:gd name="connsiteX29" fmla="*/ 171500 w 332620"/>
              <a:gd name="connsiteY29" fmla="*/ 360000 h 360000"/>
              <a:gd name="connsiteX30" fmla="*/ 58689 w 332620"/>
              <a:gd name="connsiteY30" fmla="*/ 358485 h 360000"/>
              <a:gd name="connsiteX31" fmla="*/ 0 w 332620"/>
              <a:gd name="connsiteY31" fmla="*/ 298737 h 360000"/>
              <a:gd name="connsiteX32" fmla="*/ 0 w 332620"/>
              <a:gd name="connsiteY32" fmla="*/ 59747 h 360000"/>
              <a:gd name="connsiteX33" fmla="*/ 58689 w 332620"/>
              <a:gd name="connsiteY33" fmla="*/ 0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32620" h="360000">
                <a:moveTo>
                  <a:pt x="313058" y="203206"/>
                </a:moveTo>
                <a:cubicBezTo>
                  <a:pt x="317949" y="203206"/>
                  <a:pt x="322840" y="205197"/>
                  <a:pt x="326752" y="209180"/>
                </a:cubicBezTo>
                <a:cubicBezTo>
                  <a:pt x="334577" y="217148"/>
                  <a:pt x="334577" y="229097"/>
                  <a:pt x="326752" y="237063"/>
                </a:cubicBezTo>
                <a:lnTo>
                  <a:pt x="209374" y="356557"/>
                </a:lnTo>
                <a:lnTo>
                  <a:pt x="199592" y="358549"/>
                </a:lnTo>
                <a:cubicBezTo>
                  <a:pt x="193722" y="358549"/>
                  <a:pt x="187853" y="356557"/>
                  <a:pt x="183941" y="352574"/>
                </a:cubicBezTo>
                <a:lnTo>
                  <a:pt x="136989" y="302785"/>
                </a:lnTo>
                <a:cubicBezTo>
                  <a:pt x="129164" y="294819"/>
                  <a:pt x="129164" y="282869"/>
                  <a:pt x="136989" y="274903"/>
                </a:cubicBezTo>
                <a:cubicBezTo>
                  <a:pt x="144815" y="266936"/>
                  <a:pt x="156552" y="266936"/>
                  <a:pt x="164378" y="274903"/>
                </a:cubicBezTo>
                <a:lnTo>
                  <a:pt x="199592" y="310752"/>
                </a:lnTo>
                <a:lnTo>
                  <a:pt x="299364" y="209180"/>
                </a:lnTo>
                <a:cubicBezTo>
                  <a:pt x="303277" y="205197"/>
                  <a:pt x="308168" y="203206"/>
                  <a:pt x="313058" y="203206"/>
                </a:cubicBezTo>
                <a:close/>
                <a:moveTo>
                  <a:pt x="97816" y="59747"/>
                </a:moveTo>
                <a:cubicBezTo>
                  <a:pt x="86078" y="59747"/>
                  <a:pt x="78252" y="67714"/>
                  <a:pt x="78252" y="79663"/>
                </a:cubicBezTo>
                <a:cubicBezTo>
                  <a:pt x="78252" y="123478"/>
                  <a:pt x="113466" y="159326"/>
                  <a:pt x="156505" y="159326"/>
                </a:cubicBezTo>
                <a:cubicBezTo>
                  <a:pt x="199545" y="159326"/>
                  <a:pt x="234758" y="123478"/>
                  <a:pt x="234758" y="79663"/>
                </a:cubicBezTo>
                <a:cubicBezTo>
                  <a:pt x="234758" y="67714"/>
                  <a:pt x="226933" y="59747"/>
                  <a:pt x="215195" y="59747"/>
                </a:cubicBezTo>
                <a:cubicBezTo>
                  <a:pt x="203457" y="59747"/>
                  <a:pt x="195631" y="67714"/>
                  <a:pt x="195631" y="79663"/>
                </a:cubicBezTo>
                <a:cubicBezTo>
                  <a:pt x="195631" y="101571"/>
                  <a:pt x="178024" y="119495"/>
                  <a:pt x="156505" y="119495"/>
                </a:cubicBezTo>
                <a:cubicBezTo>
                  <a:pt x="134985" y="119495"/>
                  <a:pt x="117379" y="101571"/>
                  <a:pt x="117379" y="79663"/>
                </a:cubicBezTo>
                <a:cubicBezTo>
                  <a:pt x="117379" y="67714"/>
                  <a:pt x="109554" y="59747"/>
                  <a:pt x="97816" y="59747"/>
                </a:cubicBezTo>
                <a:close/>
                <a:moveTo>
                  <a:pt x="58689" y="0"/>
                </a:moveTo>
                <a:lnTo>
                  <a:pt x="254321" y="0"/>
                </a:lnTo>
                <a:cubicBezTo>
                  <a:pt x="287578" y="0"/>
                  <a:pt x="313010" y="25890"/>
                  <a:pt x="313010" y="59747"/>
                </a:cubicBezTo>
                <a:lnTo>
                  <a:pt x="313600" y="179297"/>
                </a:lnTo>
                <a:lnTo>
                  <a:pt x="197983" y="292086"/>
                </a:lnTo>
                <a:lnTo>
                  <a:pt x="168843" y="263397"/>
                </a:lnTo>
                <a:cubicBezTo>
                  <a:pt x="156414" y="250922"/>
                  <a:pt x="136817" y="250922"/>
                  <a:pt x="124387" y="263397"/>
                </a:cubicBezTo>
                <a:cubicBezTo>
                  <a:pt x="111957" y="275871"/>
                  <a:pt x="111957" y="294584"/>
                  <a:pt x="124387" y="307058"/>
                </a:cubicBezTo>
                <a:lnTo>
                  <a:pt x="171500" y="360000"/>
                </a:lnTo>
                <a:lnTo>
                  <a:pt x="58689" y="358485"/>
                </a:lnTo>
                <a:cubicBezTo>
                  <a:pt x="25432" y="358485"/>
                  <a:pt x="0" y="332595"/>
                  <a:pt x="0" y="298737"/>
                </a:cubicBezTo>
                <a:lnTo>
                  <a:pt x="0" y="59747"/>
                </a:lnTo>
                <a:cubicBezTo>
                  <a:pt x="0" y="25890"/>
                  <a:pt x="25432" y="0"/>
                  <a:pt x="58689" y="0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1253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6" name="任意多边形: 形状 70"/>
          <p:cNvSpPr/>
          <p:nvPr>
            <p:custDataLst>
              <p:tags r:id="rId25"/>
            </p:custDataLst>
          </p:nvPr>
        </p:nvSpPr>
        <p:spPr>
          <a:xfrm>
            <a:off x="6688020" y="4890381"/>
            <a:ext cx="360000" cy="360000"/>
          </a:xfrm>
          <a:custGeom>
            <a:avLst/>
            <a:gdLst>
              <a:gd name="connsiteX0" fmla="*/ 347746 w 360000"/>
              <a:gd name="connsiteY0" fmla="*/ 334246 h 360000"/>
              <a:gd name="connsiteX1" fmla="*/ 360114 w 360000"/>
              <a:gd name="connsiteY1" fmla="*/ 347746 h 360000"/>
              <a:gd name="connsiteX2" fmla="*/ 347746 w 360000"/>
              <a:gd name="connsiteY2" fmla="*/ 360114 h 360000"/>
              <a:gd name="connsiteX3" fmla="*/ 12457 w 360000"/>
              <a:gd name="connsiteY3" fmla="*/ 360114 h 360000"/>
              <a:gd name="connsiteX4" fmla="*/ 114 w 360000"/>
              <a:gd name="connsiteY4" fmla="*/ 346614 h 360000"/>
              <a:gd name="connsiteX5" fmla="*/ 12483 w 360000"/>
              <a:gd name="connsiteY5" fmla="*/ 334246 h 360000"/>
              <a:gd name="connsiteX6" fmla="*/ 31614 w 360000"/>
              <a:gd name="connsiteY6" fmla="*/ 334246 h 360000"/>
              <a:gd name="connsiteX7" fmla="*/ 31614 w 360000"/>
              <a:gd name="connsiteY7" fmla="*/ 18114 h 360000"/>
              <a:gd name="connsiteX8" fmla="*/ 49614 w 360000"/>
              <a:gd name="connsiteY8" fmla="*/ 114 h 360000"/>
              <a:gd name="connsiteX9" fmla="*/ 214983 w 360000"/>
              <a:gd name="connsiteY9" fmla="*/ 114 h 360000"/>
              <a:gd name="connsiteX10" fmla="*/ 232983 w 360000"/>
              <a:gd name="connsiteY10" fmla="*/ 18114 h 360000"/>
              <a:gd name="connsiteX11" fmla="*/ 232983 w 360000"/>
              <a:gd name="connsiteY11" fmla="*/ 118245 h 360000"/>
              <a:gd name="connsiteX12" fmla="*/ 303877 w 360000"/>
              <a:gd name="connsiteY12" fmla="*/ 140745 h 360000"/>
              <a:gd name="connsiteX13" fmla="*/ 328614 w 360000"/>
              <a:gd name="connsiteY13" fmla="*/ 174483 h 360000"/>
              <a:gd name="connsiteX14" fmla="*/ 328614 w 360000"/>
              <a:gd name="connsiteY14" fmla="*/ 334246 h 360000"/>
              <a:gd name="connsiteX15" fmla="*/ 347746 w 360000"/>
              <a:gd name="connsiteY15" fmla="*/ 334246 h 360000"/>
              <a:gd name="connsiteX16" fmla="*/ 148614 w 360000"/>
              <a:gd name="connsiteY16" fmla="*/ 75457 h 360000"/>
              <a:gd name="connsiteX17" fmla="*/ 148614 w 360000"/>
              <a:gd name="connsiteY17" fmla="*/ 106957 h 360000"/>
              <a:gd name="connsiteX18" fmla="*/ 199245 w 360000"/>
              <a:gd name="connsiteY18" fmla="*/ 106957 h 360000"/>
              <a:gd name="connsiteX19" fmla="*/ 199245 w 360000"/>
              <a:gd name="connsiteY19" fmla="*/ 75483 h 360000"/>
              <a:gd name="connsiteX20" fmla="*/ 148614 w 360000"/>
              <a:gd name="connsiteY20" fmla="*/ 75483 h 360000"/>
              <a:gd name="connsiteX21" fmla="*/ 148614 w 360000"/>
              <a:gd name="connsiteY21" fmla="*/ 75483 h 360000"/>
              <a:gd name="connsiteX22" fmla="*/ 148614 w 360000"/>
              <a:gd name="connsiteY22" fmla="*/ 75457 h 360000"/>
              <a:gd name="connsiteX23" fmla="*/ 115983 w 360000"/>
              <a:gd name="connsiteY23" fmla="*/ 274588 h 360000"/>
              <a:gd name="connsiteX24" fmla="*/ 115983 w 360000"/>
              <a:gd name="connsiteY24" fmla="*/ 243114 h 360000"/>
              <a:gd name="connsiteX25" fmla="*/ 65377 w 360000"/>
              <a:gd name="connsiteY25" fmla="*/ 243114 h 360000"/>
              <a:gd name="connsiteX26" fmla="*/ 65377 w 360000"/>
              <a:gd name="connsiteY26" fmla="*/ 274614 h 360000"/>
              <a:gd name="connsiteX27" fmla="*/ 115983 w 360000"/>
              <a:gd name="connsiteY27" fmla="*/ 274614 h 360000"/>
              <a:gd name="connsiteX28" fmla="*/ 115983 w 360000"/>
              <a:gd name="connsiteY28" fmla="*/ 274614 h 360000"/>
              <a:gd name="connsiteX29" fmla="*/ 115983 w 360000"/>
              <a:gd name="connsiteY29" fmla="*/ 274588 h 360000"/>
              <a:gd name="connsiteX30" fmla="*/ 65377 w 360000"/>
              <a:gd name="connsiteY30" fmla="*/ 191351 h 360000"/>
              <a:gd name="connsiteX31" fmla="*/ 115983 w 360000"/>
              <a:gd name="connsiteY31" fmla="*/ 191351 h 360000"/>
              <a:gd name="connsiteX32" fmla="*/ 115983 w 360000"/>
              <a:gd name="connsiteY32" fmla="*/ 159877 h 360000"/>
              <a:gd name="connsiteX33" fmla="*/ 65377 w 360000"/>
              <a:gd name="connsiteY33" fmla="*/ 159877 h 360000"/>
              <a:gd name="connsiteX34" fmla="*/ 65377 w 360000"/>
              <a:gd name="connsiteY34" fmla="*/ 191403 h 360000"/>
              <a:gd name="connsiteX35" fmla="*/ 65377 w 360000"/>
              <a:gd name="connsiteY35" fmla="*/ 191351 h 360000"/>
              <a:gd name="connsiteX36" fmla="*/ 65377 w 360000"/>
              <a:gd name="connsiteY36" fmla="*/ 107008 h 360000"/>
              <a:gd name="connsiteX37" fmla="*/ 115983 w 360000"/>
              <a:gd name="connsiteY37" fmla="*/ 107008 h 360000"/>
              <a:gd name="connsiteX38" fmla="*/ 115983 w 360000"/>
              <a:gd name="connsiteY38" fmla="*/ 75457 h 360000"/>
              <a:gd name="connsiteX39" fmla="*/ 65377 w 360000"/>
              <a:gd name="connsiteY39" fmla="*/ 75457 h 360000"/>
              <a:gd name="connsiteX40" fmla="*/ 65377 w 360000"/>
              <a:gd name="connsiteY40" fmla="*/ 106957 h 360000"/>
              <a:gd name="connsiteX41" fmla="*/ 65377 w 360000"/>
              <a:gd name="connsiteY41" fmla="*/ 107008 h 360000"/>
              <a:gd name="connsiteX42" fmla="*/ 148614 w 360000"/>
              <a:gd name="connsiteY42" fmla="*/ 158745 h 360000"/>
              <a:gd name="connsiteX43" fmla="*/ 148614 w 360000"/>
              <a:gd name="connsiteY43" fmla="*/ 191377 h 360000"/>
              <a:gd name="connsiteX44" fmla="*/ 199245 w 360000"/>
              <a:gd name="connsiteY44" fmla="*/ 191377 h 360000"/>
              <a:gd name="connsiteX45" fmla="*/ 199245 w 360000"/>
              <a:gd name="connsiteY45" fmla="*/ 158720 h 360000"/>
              <a:gd name="connsiteX46" fmla="*/ 148614 w 360000"/>
              <a:gd name="connsiteY46" fmla="*/ 158720 h 360000"/>
              <a:gd name="connsiteX47" fmla="*/ 148614 w 360000"/>
              <a:gd name="connsiteY47" fmla="*/ 158720 h 360000"/>
              <a:gd name="connsiteX48" fmla="*/ 148614 w 360000"/>
              <a:gd name="connsiteY48" fmla="*/ 158745 h 360000"/>
              <a:gd name="connsiteX49" fmla="*/ 200377 w 360000"/>
              <a:gd name="connsiteY49" fmla="*/ 274614 h 360000"/>
              <a:gd name="connsiteX50" fmla="*/ 200377 w 360000"/>
              <a:gd name="connsiteY50" fmla="*/ 243114 h 360000"/>
              <a:gd name="connsiteX51" fmla="*/ 149720 w 360000"/>
              <a:gd name="connsiteY51" fmla="*/ 243114 h 360000"/>
              <a:gd name="connsiteX52" fmla="*/ 149720 w 360000"/>
              <a:gd name="connsiteY52" fmla="*/ 274614 h 360000"/>
              <a:gd name="connsiteX53" fmla="*/ 200377 w 360000"/>
              <a:gd name="connsiteY53" fmla="*/ 274614 h 360000"/>
              <a:gd name="connsiteX54" fmla="*/ 200377 w 360000"/>
              <a:gd name="connsiteY54" fmla="*/ 274614 h 360000"/>
              <a:gd name="connsiteX55" fmla="*/ 254377 w 360000"/>
              <a:gd name="connsiteY55" fmla="*/ 311746 h 360000"/>
              <a:gd name="connsiteX56" fmla="*/ 280246 w 360000"/>
              <a:gd name="connsiteY56" fmla="*/ 311746 h 360000"/>
              <a:gd name="connsiteX57" fmla="*/ 280246 w 360000"/>
              <a:gd name="connsiteY57" fmla="*/ 259983 h 360000"/>
              <a:gd name="connsiteX58" fmla="*/ 254377 w 360000"/>
              <a:gd name="connsiteY58" fmla="*/ 259983 h 360000"/>
              <a:gd name="connsiteX59" fmla="*/ 254377 w 360000"/>
              <a:gd name="connsiteY59" fmla="*/ 311746 h 360000"/>
              <a:gd name="connsiteX60" fmla="*/ 254377 w 360000"/>
              <a:gd name="connsiteY60" fmla="*/ 236377 h 360000"/>
              <a:gd name="connsiteX61" fmla="*/ 280246 w 360000"/>
              <a:gd name="connsiteY61" fmla="*/ 236377 h 360000"/>
              <a:gd name="connsiteX62" fmla="*/ 280246 w 360000"/>
              <a:gd name="connsiteY62" fmla="*/ 184614 h 360000"/>
              <a:gd name="connsiteX63" fmla="*/ 254377 w 360000"/>
              <a:gd name="connsiteY63" fmla="*/ 184614 h 360000"/>
              <a:gd name="connsiteX64" fmla="*/ 254377 w 360000"/>
              <a:gd name="connsiteY64" fmla="*/ 236377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60000" h="360000">
                <a:moveTo>
                  <a:pt x="347746" y="334246"/>
                </a:moveTo>
                <a:cubicBezTo>
                  <a:pt x="354483" y="334246"/>
                  <a:pt x="360114" y="339851"/>
                  <a:pt x="360114" y="347746"/>
                </a:cubicBezTo>
                <a:cubicBezTo>
                  <a:pt x="360045" y="354547"/>
                  <a:pt x="354547" y="360045"/>
                  <a:pt x="347746" y="360114"/>
                </a:cubicBezTo>
                <a:lnTo>
                  <a:pt x="12457" y="360114"/>
                </a:lnTo>
                <a:cubicBezTo>
                  <a:pt x="5771" y="360114"/>
                  <a:pt x="114" y="354483"/>
                  <a:pt x="114" y="346614"/>
                </a:cubicBezTo>
                <a:cubicBezTo>
                  <a:pt x="114" y="339851"/>
                  <a:pt x="5745" y="334246"/>
                  <a:pt x="12483" y="334246"/>
                </a:cubicBezTo>
                <a:lnTo>
                  <a:pt x="31614" y="334246"/>
                </a:lnTo>
                <a:lnTo>
                  <a:pt x="31614" y="18114"/>
                </a:lnTo>
                <a:cubicBezTo>
                  <a:pt x="31614" y="7983"/>
                  <a:pt x="39483" y="114"/>
                  <a:pt x="49614" y="114"/>
                </a:cubicBezTo>
                <a:lnTo>
                  <a:pt x="214983" y="114"/>
                </a:lnTo>
                <a:cubicBezTo>
                  <a:pt x="225114" y="114"/>
                  <a:pt x="232983" y="7983"/>
                  <a:pt x="232983" y="18114"/>
                </a:cubicBezTo>
                <a:lnTo>
                  <a:pt x="232983" y="118245"/>
                </a:lnTo>
                <a:lnTo>
                  <a:pt x="303877" y="140745"/>
                </a:lnTo>
                <a:cubicBezTo>
                  <a:pt x="318483" y="145245"/>
                  <a:pt x="328614" y="158745"/>
                  <a:pt x="328614" y="174483"/>
                </a:cubicBezTo>
                <a:lnTo>
                  <a:pt x="328614" y="334246"/>
                </a:lnTo>
                <a:lnTo>
                  <a:pt x="347746" y="334246"/>
                </a:lnTo>
                <a:moveTo>
                  <a:pt x="148614" y="75457"/>
                </a:moveTo>
                <a:lnTo>
                  <a:pt x="148614" y="106957"/>
                </a:lnTo>
                <a:lnTo>
                  <a:pt x="199245" y="106957"/>
                </a:lnTo>
                <a:lnTo>
                  <a:pt x="199245" y="75483"/>
                </a:lnTo>
                <a:lnTo>
                  <a:pt x="148614" y="75483"/>
                </a:lnTo>
                <a:cubicBezTo>
                  <a:pt x="149745" y="74351"/>
                  <a:pt x="148614" y="74351"/>
                  <a:pt x="148614" y="75483"/>
                </a:cubicBezTo>
                <a:lnTo>
                  <a:pt x="148614" y="75457"/>
                </a:lnTo>
                <a:moveTo>
                  <a:pt x="115983" y="274588"/>
                </a:moveTo>
                <a:lnTo>
                  <a:pt x="115983" y="243114"/>
                </a:lnTo>
                <a:lnTo>
                  <a:pt x="65377" y="243114"/>
                </a:lnTo>
                <a:lnTo>
                  <a:pt x="65377" y="274614"/>
                </a:lnTo>
                <a:lnTo>
                  <a:pt x="115983" y="274614"/>
                </a:lnTo>
                <a:cubicBezTo>
                  <a:pt x="115983" y="275746"/>
                  <a:pt x="115983" y="274614"/>
                  <a:pt x="115983" y="274614"/>
                </a:cubicBezTo>
                <a:lnTo>
                  <a:pt x="115983" y="274588"/>
                </a:lnTo>
                <a:moveTo>
                  <a:pt x="65377" y="191351"/>
                </a:moveTo>
                <a:lnTo>
                  <a:pt x="115983" y="191351"/>
                </a:lnTo>
                <a:lnTo>
                  <a:pt x="115983" y="159877"/>
                </a:lnTo>
                <a:lnTo>
                  <a:pt x="65377" y="159877"/>
                </a:lnTo>
                <a:lnTo>
                  <a:pt x="65377" y="191403"/>
                </a:lnTo>
                <a:lnTo>
                  <a:pt x="65377" y="191351"/>
                </a:lnTo>
                <a:moveTo>
                  <a:pt x="65377" y="107008"/>
                </a:moveTo>
                <a:lnTo>
                  <a:pt x="115983" y="107008"/>
                </a:lnTo>
                <a:lnTo>
                  <a:pt x="115983" y="75457"/>
                </a:lnTo>
                <a:lnTo>
                  <a:pt x="65377" y="75457"/>
                </a:lnTo>
                <a:lnTo>
                  <a:pt x="65377" y="106957"/>
                </a:lnTo>
                <a:lnTo>
                  <a:pt x="65377" y="107008"/>
                </a:lnTo>
                <a:moveTo>
                  <a:pt x="148614" y="158745"/>
                </a:moveTo>
                <a:lnTo>
                  <a:pt x="148614" y="191377"/>
                </a:lnTo>
                <a:lnTo>
                  <a:pt x="199245" y="191377"/>
                </a:lnTo>
                <a:lnTo>
                  <a:pt x="199245" y="158720"/>
                </a:lnTo>
                <a:lnTo>
                  <a:pt x="148614" y="158720"/>
                </a:lnTo>
                <a:cubicBezTo>
                  <a:pt x="149745" y="158720"/>
                  <a:pt x="148614" y="158720"/>
                  <a:pt x="148614" y="158720"/>
                </a:cubicBezTo>
                <a:lnTo>
                  <a:pt x="148614" y="158745"/>
                </a:lnTo>
                <a:moveTo>
                  <a:pt x="200377" y="274614"/>
                </a:moveTo>
                <a:lnTo>
                  <a:pt x="200377" y="243114"/>
                </a:lnTo>
                <a:lnTo>
                  <a:pt x="149720" y="243114"/>
                </a:lnTo>
                <a:lnTo>
                  <a:pt x="149720" y="274614"/>
                </a:lnTo>
                <a:lnTo>
                  <a:pt x="200377" y="274614"/>
                </a:lnTo>
                <a:cubicBezTo>
                  <a:pt x="200377" y="275746"/>
                  <a:pt x="200377" y="274614"/>
                  <a:pt x="200377" y="274614"/>
                </a:cubicBezTo>
                <a:moveTo>
                  <a:pt x="254377" y="311746"/>
                </a:moveTo>
                <a:lnTo>
                  <a:pt x="280246" y="311746"/>
                </a:lnTo>
                <a:lnTo>
                  <a:pt x="280246" y="259983"/>
                </a:lnTo>
                <a:lnTo>
                  <a:pt x="254377" y="259983"/>
                </a:lnTo>
                <a:lnTo>
                  <a:pt x="254377" y="311746"/>
                </a:lnTo>
                <a:moveTo>
                  <a:pt x="254377" y="236377"/>
                </a:moveTo>
                <a:lnTo>
                  <a:pt x="280246" y="236377"/>
                </a:lnTo>
                <a:lnTo>
                  <a:pt x="280246" y="184614"/>
                </a:lnTo>
                <a:lnTo>
                  <a:pt x="254377" y="184614"/>
                </a:lnTo>
                <a:lnTo>
                  <a:pt x="254377" y="236377"/>
                </a:lnTo>
              </a:path>
            </a:pathLst>
          </a:custGeom>
          <a:solidFill>
            <a:schemeClr val="lt1">
              <a:lumMod val="100000"/>
            </a:schemeClr>
          </a:solidFill>
          <a:ln w="1259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custDataLst>
      <p:tags r:id="rId26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5960" y="76835"/>
            <a:ext cx="10800080" cy="874395"/>
          </a:xfrm>
        </p:spPr>
        <p:txBody>
          <a:bodyPr/>
          <a:p>
            <a:r>
              <a:rPr lang="en-US" sz="4800" b="1" u="sng" dirty="0" smtClean="0">
                <a:sym typeface="+mn-ea"/>
              </a:rPr>
              <a:t>Commonly </a:t>
            </a:r>
            <a:r>
              <a:rPr lang="en-US" sz="4800" b="1" u="sng" smtClean="0">
                <a:sym typeface="+mn-ea"/>
              </a:rPr>
              <a:t>used Tooles  </a:t>
            </a:r>
            <a:r>
              <a:rPr lang="en-US" sz="4800" b="1" u="sng" dirty="0" smtClean="0">
                <a:sym typeface="+mn-ea"/>
              </a:rPr>
              <a:t>and there purpose </a:t>
            </a:r>
            <a:endParaRPr lang="en-US" sz="4800"/>
          </a:p>
        </p:txBody>
      </p:sp>
      <p:sp>
        <p:nvSpPr>
          <p:cNvPr id="4" name="Text Box 3"/>
          <p:cNvSpPr txBox="1"/>
          <p:nvPr/>
        </p:nvSpPr>
        <p:spPr>
          <a:xfrm>
            <a:off x="6395720" y="24860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graphicFrame>
        <p:nvGraphicFramePr>
          <p:cNvPr id="7" name="Table 6"/>
          <p:cNvGraphicFramePr/>
          <p:nvPr>
            <p:custDataLst>
              <p:tags r:id="rId2"/>
            </p:custDataLst>
          </p:nvPr>
        </p:nvGraphicFramePr>
        <p:xfrm>
          <a:off x="1828800" y="2667000"/>
          <a:ext cx="853186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965"/>
                <a:gridCol w="2132965"/>
                <a:gridCol w="2132965"/>
                <a:gridCol w="2132965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/>
          <p:nvPr>
            <p:custDataLst>
              <p:tags r:id="rId3"/>
            </p:custDataLst>
          </p:nvPr>
        </p:nvGraphicFramePr>
        <p:xfrm>
          <a:off x="1828800" y="1073785"/>
          <a:ext cx="8533130" cy="53689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6565"/>
                <a:gridCol w="4266565"/>
              </a:tblGrid>
              <a:tr h="450215"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Tool/Library</a:t>
                      </a:r>
                      <a:endParaRPr sz="1400" b="1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Purpose in the Project</a:t>
                      </a:r>
                      <a:endParaRPr sz="1400" b="1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</a:tr>
              <a:tr h="525145"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Python</a:t>
                      </a:r>
                      <a:endParaRPr sz="1400" b="1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The primary programming language used to execute all data handling, model training, and evaluation tasks.</a:t>
                      </a:r>
                      <a:endParaRPr sz="1400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</a:tr>
              <a:tr h="778510"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Jupyter/Colab Notebooks</a:t>
                      </a:r>
                      <a:endParaRPr sz="1400" b="1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The interactive environment used to write and run the code, document the methodology, and display the results and visualizations step-by-step.</a:t>
                      </a:r>
                      <a:endParaRPr sz="1400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</a:tr>
              <a:tr h="1029970"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Pandas</a:t>
                      </a:r>
                      <a:endParaRPr sz="1400" b="1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Used for </a:t>
                      </a: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data manipulation and analysis</a:t>
                      </a: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. This library was critical for reading the dataset, cleaning the data (e.g., handling missing values and dropping columns), and preparing the data for the model.</a:t>
                      </a:r>
                      <a:endParaRPr sz="1400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</a:tr>
              <a:tr h="1029335"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NumPy</a:t>
                      </a:r>
                      <a:endParaRPr sz="1400" b="1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Used for </a:t>
                      </a: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numerical operations</a:t>
                      </a: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 </a:t>
                      </a: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and handling arrays. It supports large, multi-dimensional arrays and matrices, which is fundamental for mathematical calculations in machine learning.</a:t>
                      </a:r>
                      <a:endParaRPr sz="1400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</a:tr>
              <a:tr h="525780"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Scikit-learn (</a:t>
                      </a: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sklearn</a:t>
                      </a: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)</a:t>
                      </a:r>
                      <a:endParaRPr sz="1400" b="1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The essential machine learning library used for almost all model-related tasks, including:</a:t>
                      </a:r>
                      <a:endParaRPr sz="1400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</a:tr>
              <a:tr h="1029970"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Matplotlib / Seaborn</a:t>
                      </a:r>
                      <a:endParaRPr sz="1400" b="1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  <a:tc>
                  <a:txBody>
                    <a:bodyPr/>
                    <a:p>
                      <a:pPr marL="40005" indent="0" algn="l">
                        <a:spcBef>
                          <a:spcPct val="0"/>
                        </a:spcBef>
                        <a:spcAft>
                          <a:spcPts val="500"/>
                        </a:spcAft>
                      </a:pP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Used for </a:t>
                      </a:r>
                      <a:r>
                        <a:rPr sz="1400" b="1">
                          <a:latin typeface="Times New Roman" panose="02020603050405020304"/>
                          <a:ea typeface="sans-serif"/>
                        </a:rPr>
                        <a:t>data visualization</a:t>
                      </a:r>
                      <a:r>
                        <a:rPr sz="1400">
                          <a:latin typeface="Times New Roman" panose="02020603050405020304"/>
                          <a:ea typeface="sans-serif"/>
                        </a:rPr>
                        <a:t>. While specific plots were not present in the final reports, these libraries were used for initial data exploration and to understand feature distributions or class imbalances.</a:t>
                      </a:r>
                      <a:endParaRPr sz="1400">
                        <a:latin typeface="Times New Roman" panose="02020603050405020304"/>
                        <a:ea typeface="sans-serif"/>
                      </a:endParaRPr>
                    </a:p>
                  </a:txBody>
                  <a:tcPr marL="9525" marR="9525" marT="9525" marB="9525" anchor="ctr" anchorCtr="0"/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 u="sng" dirty="0" smtClean="0">
                <a:sym typeface="+mn-ea"/>
              </a:rPr>
              <a:t>Step by step Methodology Model </a:t>
            </a:r>
            <a:endParaRPr lang="en-US" sz="5400" b="1" u="sng" dirty="0" smtClean="0">
              <a:sym typeface="+mn-ea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87985" y="1307465"/>
            <a:ext cx="11237595" cy="555053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pPr indent="0">
              <a:buFont typeface="+mj-lt"/>
              <a:buNone/>
            </a:pPr>
            <a:r>
              <a:rPr lang="en-US" altLang="en-US" sz="3200" b="1"/>
              <a:t>Data Collection and Initial Loading</a:t>
            </a:r>
            <a:endParaRPr lang="en-US" altLang="en-US" sz="3200" b="1"/>
          </a:p>
          <a:p>
            <a:pPr indent="0">
              <a:buFont typeface="+mj-lt"/>
              <a:buNone/>
            </a:pPr>
            <a:r>
              <a:rPr lang="en-US" altLang="en-US" sz="3200" b="1"/>
              <a:t>Data Preprocessing and Cleanin</a:t>
            </a:r>
            <a:endParaRPr lang="en-US" altLang="en-US" sz="3200" b="1"/>
          </a:p>
          <a:p>
            <a:pPr indent="0">
              <a:buFont typeface="+mj-lt"/>
              <a:buNone/>
            </a:pPr>
            <a:r>
              <a:rPr lang="en-US" altLang="en-US" sz="3200" b="1"/>
              <a:t>Feature Engineering and Scaling</a:t>
            </a:r>
            <a:endParaRPr lang="en-US" altLang="en-US" sz="3200" b="1"/>
          </a:p>
          <a:p>
            <a:pPr indent="0">
              <a:buFont typeface="+mj-lt"/>
              <a:buNone/>
            </a:pPr>
            <a:r>
              <a:rPr lang="en-US" altLang="en-US" sz="3200" b="1"/>
              <a:t>Data Splitting and Class Balancing (Three Experiments)</a:t>
            </a:r>
            <a:endParaRPr lang="en-US" altLang="en-US" sz="3200" b="1"/>
          </a:p>
          <a:p>
            <a:pPr indent="0">
              <a:buFont typeface="+mj-lt"/>
              <a:buNone/>
            </a:pPr>
            <a:r>
              <a:rPr lang="en-US" altLang="en-US" sz="2400" b="1"/>
              <a:t>Experiment 1 (Oversampling)</a:t>
            </a:r>
            <a:endParaRPr lang="en-US" altLang="en-US" sz="2400" b="1"/>
          </a:p>
          <a:p>
            <a:pPr indent="0">
              <a:buFont typeface="+mj-lt"/>
              <a:buNone/>
            </a:pPr>
            <a:r>
              <a:rPr lang="en-US" altLang="en-US" sz="2400" b="1"/>
              <a:t>Experiment 2 (SMOTE)</a:t>
            </a:r>
            <a:endParaRPr lang="en-US" altLang="en-US" sz="2400" b="1"/>
          </a:p>
          <a:p>
            <a:pPr indent="0">
              <a:buFont typeface="+mj-lt"/>
              <a:buNone/>
            </a:pPr>
            <a:r>
              <a:rPr lang="en-US" altLang="en-US" sz="2400" b="1"/>
              <a:t>Experiment 3 (Undersampling)</a:t>
            </a:r>
            <a:endParaRPr lang="en-US" altLang="en-US" sz="2400" b="1"/>
          </a:p>
          <a:p>
            <a:pPr indent="0">
              <a:buFont typeface="+mj-lt"/>
              <a:buNone/>
            </a:pPr>
            <a:r>
              <a:rPr lang="en-US" altLang="en-US" sz="3200" b="1"/>
              <a:t>Model Selection and Training</a:t>
            </a:r>
            <a:endParaRPr lang="en-US" altLang="en-US" sz="3200" b="1"/>
          </a:p>
          <a:p>
            <a:pPr indent="0">
              <a:buFont typeface="+mj-lt"/>
              <a:buNone/>
            </a:pPr>
            <a:r>
              <a:rPr lang="en-US" altLang="en-US" sz="2800"/>
              <a:t>Algorithm Choice(Five Algorithams)</a:t>
            </a:r>
            <a:endParaRPr lang="en-US" altLang="en-US" sz="2800"/>
          </a:p>
          <a:p>
            <a:pPr indent="0">
              <a:buFont typeface="+mj-lt"/>
              <a:buNone/>
            </a:pPr>
            <a:r>
              <a:rPr lang="en-US" altLang="en-US" sz="2800"/>
              <a:t>Model Training(80% and 20%)</a:t>
            </a:r>
            <a:endParaRPr lang="en-US" altLang="en-US" sz="2800"/>
          </a:p>
          <a:p>
            <a:pPr indent="0">
              <a:buFont typeface="+mj-lt"/>
              <a:buNone/>
            </a:pPr>
            <a:r>
              <a:rPr lang="en-US" altLang="en-US" sz="3200" b="1"/>
              <a:t>Model Evaluation and Comparison</a:t>
            </a:r>
            <a:endParaRPr lang="en-US" altLang="en-US" sz="3200" b="1"/>
          </a:p>
          <a:p>
            <a:pPr indent="0">
              <a:buFont typeface="+mj-lt"/>
              <a:buNone/>
            </a:pPr>
            <a:r>
              <a:rPr lang="en-US" altLang="en-US" sz="2800"/>
              <a:t>Precision, Recall, and F1-score</a:t>
            </a:r>
            <a:endParaRPr lang="en-US" altLang="en-US" sz="2800"/>
          </a:p>
          <a:p>
            <a:pPr indent="0">
              <a:buFont typeface="+mj-lt"/>
              <a:buNone/>
            </a:pPr>
            <a:endParaRPr lang="en-US" altLang="en-US" sz="2800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rmAutofit fontScale="90000"/>
          </a:bodyPr>
          <a:p>
            <a:r>
              <a:rPr lang="en-US" b="1" u="sng" dirty="0" smtClean="0">
                <a:sym typeface="+mn-ea"/>
              </a:rPr>
              <a:t>Define Data Source , Collection Process and Data Structure and Attributes </a:t>
            </a:r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364490" y="1367155"/>
            <a:ext cx="11531600" cy="533209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pPr marL="342900" indent="-342900">
              <a:buFont typeface="+mj-lt"/>
              <a:buAutoNum type="arabicParenR"/>
            </a:pPr>
            <a:r>
              <a:rPr lang="en-US" altLang="en-US" sz="2800" b="1"/>
              <a:t>The dataset was loaded from a single source, identified as a Kaggle dataset,</a:t>
            </a:r>
            <a:endParaRPr lang="en-US" altLang="en-US" sz="2800" b="1"/>
          </a:p>
          <a:p>
            <a:pPr marL="342900" indent="-342900">
              <a:buFont typeface="+mj-lt"/>
              <a:buAutoNum type="arabicParenR"/>
            </a:pPr>
            <a:endParaRPr lang="en-US" altLang="en-US"/>
          </a:p>
          <a:p>
            <a:pPr indent="0">
              <a:buFont typeface="+mj-lt"/>
              <a:buNone/>
            </a:pPr>
            <a:endParaRPr lang="en-US" altLang="en-US"/>
          </a:p>
          <a:p>
            <a:pPr marL="342900" indent="-342900">
              <a:buFont typeface="+mj-lt"/>
              <a:buAutoNum type="arabicParenR"/>
            </a:pPr>
            <a:endParaRPr lang="en-US" altLang="en-US"/>
          </a:p>
          <a:p>
            <a:pPr marL="342900" indent="-342900">
              <a:buFont typeface="+mj-lt"/>
              <a:buAutoNum type="arabicParenR"/>
            </a:pPr>
            <a:endParaRPr lang="en-US" altLang="en-US"/>
          </a:p>
          <a:p>
            <a:pPr marL="342900" indent="-342900">
              <a:buFont typeface="+mj-lt"/>
              <a:buAutoNum type="arabicParenR"/>
            </a:pPr>
            <a:r>
              <a:rPr lang="en-US" altLang="en-US" sz="2800" b="1"/>
              <a:t>The initial dataset contained 3000 samples (rows) and 17 features (columns)</a:t>
            </a:r>
            <a:endParaRPr lang="en-US" altLang="en-US" sz="2800" b="1"/>
          </a:p>
          <a:p>
            <a:pPr marL="342900" indent="-342900">
              <a:buFont typeface="+mj-lt"/>
              <a:buAutoNum type="arabicParenR"/>
            </a:pPr>
            <a:endParaRPr lang="en-US" altLang="en-US"/>
          </a:p>
          <a:p>
            <a:pPr marL="342900" indent="-342900">
              <a:buFont typeface="+mj-lt"/>
              <a:buAutoNum type="arabicParenR"/>
            </a:pPr>
            <a:endParaRPr lang="en-US" altLang="en-US"/>
          </a:p>
          <a:p>
            <a:pPr marL="342900" indent="-342900">
              <a:buFont typeface="+mj-lt"/>
              <a:buAutoNum type="arabicParenR"/>
            </a:pPr>
            <a:endParaRPr lang="en-US" altLang="en-US"/>
          </a:p>
          <a:p>
            <a:pPr marL="342900" indent="-342900">
              <a:buFont typeface="+mj-lt"/>
              <a:buAutoNum type="arabicParenR"/>
            </a:pPr>
            <a:r>
              <a:rPr lang="en-US" altLang="en-US" sz="3600" b="1"/>
              <a:t>The data set structure and attributes.</a:t>
            </a:r>
            <a:endParaRPr lang="en-US" altLang="en-US" sz="3600" b="1"/>
          </a:p>
          <a:p>
            <a:pPr marL="342900" indent="-342900">
              <a:buFont typeface="+mj-lt"/>
              <a:buAutoNum type="arabicParenR"/>
            </a:pPr>
            <a:endParaRPr lang="en-US" altLang="en-US"/>
          </a:p>
          <a:p>
            <a:pPr marL="342900" indent="-342900">
              <a:buFont typeface="+mj-lt"/>
              <a:buAutoNum type="arabicParenR"/>
            </a:pPr>
            <a:endParaRPr lang="en-US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60" y="1883410"/>
            <a:ext cx="7406005" cy="9836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475" y="3629660"/>
            <a:ext cx="3549650" cy="8070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" y="5356225"/>
            <a:ext cx="9608820" cy="10204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/>
          <a:p>
            <a:r>
              <a:rPr lang="en-US" sz="4400" b="1"/>
              <a:t>EDA steps and findings</a:t>
            </a:r>
            <a:endParaRPr lang="en-US" sz="4400" b="1"/>
          </a:p>
        </p:txBody>
      </p:sp>
      <p:sp>
        <p:nvSpPr>
          <p:cNvPr id="3" name="Text Box 2"/>
          <p:cNvSpPr txBox="1"/>
          <p:nvPr/>
        </p:nvSpPr>
        <p:spPr>
          <a:xfrm>
            <a:off x="424180" y="1508125"/>
            <a:ext cx="11471910" cy="50914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altLang="en-US" sz="2400" b="1"/>
              <a:t> </a:t>
            </a:r>
            <a:r>
              <a:rPr lang="en-US" sz="3600" b="1">
                <a:sym typeface="+mn-ea"/>
              </a:rPr>
              <a:t>load the data</a:t>
            </a:r>
            <a:endParaRPr lang="en-US" sz="2400" b="1">
              <a:sym typeface="+mn-ea"/>
            </a:endParaRPr>
          </a:p>
          <a:p>
            <a:endParaRPr lang="en-US" sz="2400">
              <a:sym typeface="+mn-ea"/>
            </a:endParaRPr>
          </a:p>
          <a:p>
            <a:endParaRPr lang="en-US" sz="2400">
              <a:sym typeface="+mn-ea"/>
            </a:endParaRPr>
          </a:p>
          <a:p>
            <a:endParaRPr lang="en-US" sz="2400"/>
          </a:p>
          <a:p>
            <a:r>
              <a:rPr lang="en-US" sz="3600" b="1">
                <a:sym typeface="+mn-ea"/>
              </a:rPr>
              <a:t>Exploratry data analysis</a:t>
            </a:r>
            <a:endParaRPr lang="en-US" sz="3600" b="1">
              <a:sym typeface="+mn-ea"/>
            </a:endParaRPr>
          </a:p>
          <a:p>
            <a:endParaRPr lang="en-US" sz="2400">
              <a:sym typeface="+mn-ea"/>
            </a:endParaRPr>
          </a:p>
          <a:p>
            <a:endParaRPr lang="en-US" sz="2400">
              <a:sym typeface="+mn-ea"/>
            </a:endParaRPr>
          </a:p>
          <a:p>
            <a:endParaRPr lang="en-US" sz="2400">
              <a:sym typeface="+mn-ea"/>
            </a:endParaRPr>
          </a:p>
          <a:p>
            <a:endParaRPr lang="en-US" sz="2400"/>
          </a:p>
          <a:p>
            <a:endParaRPr lang="en-US" sz="2400"/>
          </a:p>
          <a:p>
            <a:endParaRPr lang="en-US" altLang="en-US" sz="2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60" y="2212975"/>
            <a:ext cx="5581650" cy="666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460" y="4121785"/>
            <a:ext cx="2621915" cy="7677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5300" y="4020820"/>
            <a:ext cx="1972945" cy="77406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>
            <a:noAutofit/>
          </a:bodyPr>
          <a:p>
            <a:r>
              <a:rPr lang="en-US" sz="5400" b="1">
                <a:sym typeface="+mn-ea"/>
              </a:rPr>
              <a:t>EDA steps and findings</a:t>
            </a:r>
            <a:endParaRPr lang="en-US" sz="5400" b="1">
              <a:sym typeface="+mn-ea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03555" y="1270635"/>
            <a:ext cx="10991850" cy="519557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en-US" sz="3600" b="1">
                <a:sym typeface="+mn-ea"/>
              </a:rPr>
              <a:t>check missing values</a:t>
            </a:r>
            <a:endParaRPr lang="en-US" sz="3600" b="1">
              <a:sym typeface="+mn-ea"/>
            </a:endParaRPr>
          </a:p>
          <a:p>
            <a:endParaRPr lang="en-US" sz="36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0" y="1885950"/>
            <a:ext cx="7748905" cy="45192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3_3"/>
  <p:tag name="KSO_WM_UNIT_ID" val="diagram20234461_1*l_h_x*1_3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100*92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6_3"/>
  <p:tag name="KSO_WM_UNIT_ID" val="diagram20234461_1*l_h_x*1_6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100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102.xml><?xml version="1.0" encoding="utf-8"?>
<p:tagLst xmlns:p="http://schemas.openxmlformats.org/presentationml/2006/main">
  <p:tag name="KSO_WM_SLIDE_ID" val="custom20234462_1"/>
  <p:tag name="KSO_WM_TEMPLATE_SUBCATEGORY" val="0"/>
  <p:tag name="KSO_WM_TEMPLATE_MASTER_TYPE" val="0"/>
  <p:tag name="KSO_WM_TEMPLATE_COLOR_TYPE" val="0"/>
  <p:tag name="KSO_WM_SLIDE_ITEM_CNT" val="6"/>
  <p:tag name="KSO_WM_SLIDE_INDEX" val="1"/>
  <p:tag name="KSO_WM_TAG_VERSION" val="3.0"/>
  <p:tag name="KSO_WM_BEAUTIFY_FLAG" val="#wm#"/>
  <p:tag name="KSO_WM_TEMPLATE_CATEGORY" val="custom"/>
  <p:tag name="KSO_WM_TEMPLATE_INDEX" val="20234462"/>
  <p:tag name="KSO_WM_SLIDE_TYPE" val="text"/>
  <p:tag name="KSO_WM_SLIDE_SUBTYPE" val="picTxt"/>
  <p:tag name="KSO_WM_SLIDE_SIZE" val="831.8*321.235"/>
  <p:tag name="KSO_WM_SLIDE_POSITION" val="64.1*142.665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0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415_1*a*1"/>
  <p:tag name="KSO_WM_TEMPLATE_CATEGORY" val="custom"/>
  <p:tag name="KSO_WM_TEMPLATE_INDEX" val="20238415"/>
  <p:tag name="KSO_WM_UNIT_LAYERLEVEL" val="1"/>
  <p:tag name="KSO_WM_TAG_VERSION" val="3.0"/>
  <p:tag name="KSO_WM_BEAUTIFY_FLAG" val="#wm#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1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4461_1*l_h_a*1_4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10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4461_1*l_h_f*1_4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1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6_1"/>
  <p:tag name="KSO_WM_UNIT_ID" val="diagram20234461_1*l_h_a*1_6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10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6_1"/>
  <p:tag name="KSO_WM_UNIT_ID" val="diagram20234461_1*l_h_f*1_6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10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4461_1*l_h_a*1_1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10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4461_1*l_h_f*1_1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4461_1*l_h_a*1_3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11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4461_1*l_h_f*1_3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4461_1*l_h_i*1_1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01"/>
  <p:tag name="KSO_WM_UNIT_USESOURCEFORMAT_APPLY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4461_1*l_h_i*1_3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.400000005960464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4"/>
  <p:tag name="KSO_WM_UNIT_TEXT_FILL_FORE_SCHEMECOLOR_INDEX" val="1"/>
  <p:tag name="KSO_WM_UNIT_TEXT_FILL_TYPE" val="1"/>
  <p:tag name="KSO_WM_UNIT_PRESET_TEXT" val="03"/>
  <p:tag name="KSO_WM_UNIT_USESOURCEFORMAT_APPLY" val="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4461_1*l_h_i*1_4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.10000000149011612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1"/>
  <p:tag name="KSO_WM_UNIT_TEXT_FILL_FORE_SCHEMECOLOR_INDEX" val="1"/>
  <p:tag name="KSO_WM_UNIT_TEXT_FILL_TYPE" val="1"/>
  <p:tag name="KSO_WM_UNIT_PRESET_TEXT" val="04"/>
  <p:tag name="KSO_WM_UNIT_USESOURCEFORMAT_APPLY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diagram20234461_1*l_h_i*1_6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.30000001192092896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3"/>
  <p:tag name="KSO_WM_UNIT_TEXT_FILL_FORE_SCHEMECOLOR_INDEX" val="1"/>
  <p:tag name="KSO_WM_UNIT_TEXT_FILL_TYPE" val="1"/>
  <p:tag name="KSO_WM_UNIT_PRESET_TEXT" val="06"/>
  <p:tag name="KSO_WM_UNIT_USESOURCEFORMAT_APPLY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4461_1*l_h_i*1_2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5"/>
  <p:tag name="KSO_WM_UNIT_TEXT_FILL_FORE_SCHEMECOLOR_INDEX" val="2"/>
  <p:tag name="KSO_WM_UNIT_TEXT_FILL_TYPE" val="1"/>
  <p:tag name="KSO_WM_UNIT_USESOURCEFORMAT_APPLY" val="1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4461_1*l_h_i*1_3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.400000005960464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4"/>
  <p:tag name="KSO_WM_UNIT_TEXT_FILL_FORE_SCHEMECOLOR_INDEX" val="2"/>
  <p:tag name="KSO_WM_UNIT_TEXT_FILL_TYPE" val="1"/>
  <p:tag name="KSO_WM_UNIT_USESOURCEFORMAT_APPLY" val="1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diagram20234461_1*l_h_i*1_6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.30000001192092896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3"/>
  <p:tag name="KSO_WM_UNIT_TEXT_FILL_FORE_SCHEMECOLOR_INDEX" val="2"/>
  <p:tag name="KSO_WM_UNIT_TEXT_FILL_TYPE" val="1"/>
  <p:tag name="KSO_WM_UNIT_USESOURCEFORMAT_APPLY" val="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4461_1*l_h_i*1_5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.20000000298023224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2"/>
  <p:tag name="KSO_WM_UNIT_TEXT_FILL_FORE_SCHEMECOLOR_INDEX" val="2"/>
  <p:tag name="KSO_WM_UNIT_TEXT_FILL_TYPE" val="1"/>
  <p:tag name="KSO_WM_UNIT_USESOURCEFORMAT_APPLY" val="1"/>
</p:tagLst>
</file>

<file path=ppt/tags/tag12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3"/>
  <p:tag name="KSO_WM_UNIT_ID" val="_1*f*3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4461_1*l_h_i*1_4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.10000000149011612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1"/>
  <p:tag name="KSO_WM_UNIT_TEXT_FILL_FORE_SCHEMECOLOR_INDEX" val="2"/>
  <p:tag name="KSO_WM_UNIT_TEXT_FILL_TYPE" val="1"/>
  <p:tag name="KSO_WM_UNIT_USESOURCEFORMAT_APPLY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4461_1*l_h_i*1_1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5_1"/>
  <p:tag name="KSO_WM_UNIT_ID" val="diagram20234461_1*l_h_x*1_5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93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4_3"/>
  <p:tag name="KSO_WM_UNIT_ID" val="diagram20234461_1*l_h_x*1_4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68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3"/>
  <p:tag name="KSO_WM_UNIT_ID" val="diagram20234461_1*l_h_x*1_1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82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2_3"/>
  <p:tag name="KSO_WM_UNIT_ID" val="diagram20234461_1*l_h_x*1_2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100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3_3"/>
  <p:tag name="KSO_WM_UNIT_ID" val="diagram20234461_1*l_h_x*1_3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100*92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6_3"/>
  <p:tag name="KSO_WM_UNIT_ID" val="diagram20234461_1*l_h_x*1_6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100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83316770081865,&quot;left&quot;:55.55,&quot;top&quot;:99.96683229918135,&quot;width&quot;:840.3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128.xml><?xml version="1.0" encoding="utf-8"?>
<p:tagLst xmlns:p="http://schemas.openxmlformats.org/presentationml/2006/main">
  <p:tag name="KSO_WM_SLIDE_ID" val="custom20238415_1"/>
  <p:tag name="KSO_WM_TEMPLATE_SUBCATEGORY" val="0"/>
  <p:tag name="KSO_WM_TEMPLATE_MASTER_TYPE" val="0"/>
  <p:tag name="KSO_WM_TEMPLATE_COLOR_TYPE" val="0"/>
  <p:tag name="KSO_WM_SLIDE_ITEM_CNT" val="6"/>
  <p:tag name="KSO_WM_SLIDE_INDEX" val="1"/>
  <p:tag name="KSO_WM_TAG_VERSION" val="3.0"/>
  <p:tag name="KSO_WM_BEAUTIFY_FLAG" val="#wm#"/>
  <p:tag name="KSO_WM_TEMPLATE_CATEGORY" val="custom"/>
  <p:tag name="KSO_WM_TEMPLATE_INDEX" val="20238415"/>
  <p:tag name="KSO_WM_SLIDE_TYPE" val="text"/>
  <p:tag name="KSO_WM_SLIDE_SUBTYPE" val="picTxt"/>
  <p:tag name="KSO_WM_SLIDE_SIZE" val="831.8*321.235"/>
  <p:tag name="KSO_WM_SLIDE_POSITION" val="64.1*142.665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TABLE_ENDDRAG_ORIGIN_RECT" val="671*112"/>
  <p:tag name="TABLE_ENDDRAG_RECT" val="144*210*671*112"/>
</p:tagLst>
</file>

<file path=ppt/tags/tag131.xml><?xml version="1.0" encoding="utf-8"?>
<p:tagLst xmlns:p="http://schemas.openxmlformats.org/presentationml/2006/main">
  <p:tag name="TABLE_ENDDRAG_ORIGIN_RECT" val="671*422"/>
  <p:tag name="TABLE_ENDDRAG_RECT" val="144*84*671*422"/>
</p:tagLst>
</file>

<file path=ppt/tags/tag132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2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4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6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2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4.xml><?xml version="1.0" encoding="utf-8"?>
<p:tagLst xmlns:p="http://schemas.openxmlformats.org/presentationml/2006/main">
  <p:tag name="TABLE_ENDDRAG_ORIGIN_RECT" val="413*125"/>
  <p:tag name="TABLE_ENDDRAG_RECT" val="389*163*413*125"/>
  <p:tag name="TABLE_AUTOADJUST_FLAG" val="1"/>
</p:tagLst>
</file>

<file path=ppt/tags/tag155.xml><?xml version="1.0" encoding="utf-8"?>
<p:tagLst xmlns:p="http://schemas.openxmlformats.org/presentationml/2006/main">
  <p:tag name="TABLE_ENDDRAG_ORIGIN_RECT" val="297*184"/>
  <p:tag name="TABLE_ENDDRAG_RECT" val="498*305*297*184"/>
</p:tagLst>
</file>

<file path=ppt/tags/tag156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8.xml><?xml version="1.0" encoding="utf-8"?>
<p:tagLst xmlns:p="http://schemas.openxmlformats.org/presentationml/2006/main">
  <p:tag name="TABLE_ENDDRAG_ORIGIN_RECT" val="419*131"/>
  <p:tag name="TABLE_ENDDRAG_RECT" val="415*117*419*131"/>
</p:tagLst>
</file>

<file path=ppt/tags/tag159.xml><?xml version="1.0" encoding="utf-8"?>
<p:tagLst xmlns:p="http://schemas.openxmlformats.org/presentationml/2006/main">
  <p:tag name="TABLE_ENDDRAG_ORIGIN_RECT" val="448*161"/>
  <p:tag name="TABLE_ENDDRAG_RECT" val="400*321*448*16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0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2.xml><?xml version="1.0" encoding="utf-8"?>
<p:tagLst xmlns:p="http://schemas.openxmlformats.org/presentationml/2006/main">
  <p:tag name="TABLE_ENDDRAG_ORIGIN_RECT" val="448*161"/>
  <p:tag name="TABLE_ENDDRAG_RECT" val="400*321*448*161"/>
</p:tagLst>
</file>

<file path=ppt/tags/tag163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5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7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9.xml><?xml version="1.0" encoding="utf-8"?>
<p:tagLst xmlns:p="http://schemas.openxmlformats.org/presentationml/2006/main">
  <p:tag name="KSO_WM_BEAUTIFY_FLAG" val="#wm#"/>
  <p:tag name="KSO_WM_TEMPLATE_CATEGORY" val="custom"/>
  <p:tag name="KSO_WM_TEMPLATE_INDEX" val="20238415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7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73_9*a*1"/>
  <p:tag name="KSO_WM_TEMPLATE_CATEGORY" val="custom"/>
  <p:tag name="KSO_WM_TEMPLATE_INDEX" val="20233473"/>
  <p:tag name="KSO_WM_UNIT_LAYERLEVEL" val="1"/>
  <p:tag name="KSO_WM_TAG_VERSION" val="3.0"/>
  <p:tag name="KSO_WM_BEAUTIFY_FLAG" val="#wm#"/>
  <p:tag name="KSO_WM_UNIT_PRESET_TEXT" val="THANK YOU"/>
</p:tagLst>
</file>

<file path=ppt/tags/tag171.xml><?xml version="1.0" encoding="utf-8"?>
<p:tagLst xmlns:p="http://schemas.openxmlformats.org/presentationml/2006/main">
  <p:tag name="KSO_WM_SPECIAL_SOURCE" val="bdnull"/>
  <p:tag name="KSO_WM_SLIDE_ID" val="custom20233473_9"/>
  <p:tag name="KSO_WM_TEMPLATE_SUBCATEGORY" val="29"/>
  <p:tag name="KSO_WM_TEMPLATE_MASTER_TYPE" val="0"/>
  <p:tag name="KSO_WM_TEMPLATE_COLOR_TYPE" val="0"/>
  <p:tag name="KSO_WM_SLIDE_TYPE" val="endPage"/>
  <p:tag name="KSO_WM_SLIDE_SUBTYPE" val="pureTxt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3473"/>
  <p:tag name="KSO_WM_SLIDE_LAYOUT" val="a"/>
  <p:tag name="KSO_WM_SLIDE_LAYOUT_CNT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73"/>
</p:tagLst>
</file>

<file path=ppt/tags/tag68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73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73"/>
</p:tagLst>
</file>

<file path=ppt/tags/tag73.xml><?xml version="1.0" encoding="utf-8"?>
<p:tagLst xmlns:p="http://schemas.openxmlformats.org/presentationml/2006/main">
  <p:tag name="KSO_WM_UNIT_VALUE" val="1904*174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406_1*d*1"/>
  <p:tag name="KSO_WM_TEMPLATE_CATEGORY" val="custom"/>
  <p:tag name="KSO_WM_TEMPLATE_INDEX" val="20238406"/>
  <p:tag name="KSO_WM_UNIT_LAYERLEVEL" val="1"/>
  <p:tag name="KSO_WM_TAG_VERSION" val="3.0"/>
  <p:tag name="KSO_WM_BEAUTIFY_FLAG" val="#wm#"/>
  <p:tag name="KSO_WM_UNIT_USESOURCEFORMAT_APPLY" val="1"/>
</p:tagLst>
</file>

<file path=ppt/tags/tag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406_1*a*1"/>
  <p:tag name="KSO_WM_TEMPLATE_CATEGORY" val="custom"/>
  <p:tag name="KSO_WM_TEMPLATE_INDEX" val="20238406"/>
  <p:tag name="KSO_WM_UNIT_LAYERLEVEL" val="1"/>
  <p:tag name="KSO_WM_TAG_VERSION" val="3.0"/>
  <p:tag name="KSO_WM_BEAUTIFY_FLAG" val="#wm#"/>
  <p:tag name="KSO_WM_UNIT_PRESET_TEXT" val="The title goes here"/>
  <p:tag name="KSO_WM_UNIT_TEXT_FILL_FORE_SCHEMECOLOR_INDEX" val="13"/>
  <p:tag name="KSO_WM_UNIT_TEXT_FILL_TYPE" val="1"/>
  <p:tag name="KSO_WM_UNIT_USESOURCEFORMAT_APPLY" val="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406_1*i*1"/>
  <p:tag name="KSO_WM_TEMPLATE_CATEGORY" val="custom"/>
  <p:tag name="KSO_WM_TEMPLATE_INDEX" val="20238406"/>
  <p:tag name="KSO_WM_UNIT_LAYERLEVEL" val="1"/>
  <p:tag name="KSO_WM_TAG_VERSION" val="3.0"/>
  <p:tag name="KSO_WM_BEAUTIFY_FLAG" val="#wm#"/>
  <p:tag name="KSO_WM_UNIT_FILL_FORE_SCHEMECOLOR_INDEX" val="5"/>
  <p:tag name="KSO_WM_UNIT_TEXT_FILL_FORE_SCHEMECOLOR_INDEX" val="10"/>
  <p:tag name="KSO_WM_UNIT_TEXT_FILL_TYPE" val="1"/>
  <p:tag name="KSO_WM_UNIT_USESOURCEFORMAT_APPLY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406_1*i*2"/>
  <p:tag name="KSO_WM_TEMPLATE_CATEGORY" val="custom"/>
  <p:tag name="KSO_WM_TEMPLATE_INDEX" val="20238406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7.xml><?xml version="1.0" encoding="utf-8"?>
<p:tagLst xmlns:p="http://schemas.openxmlformats.org/presentationml/2006/main">
  <p:tag name="KSO_WM_DIAGRAM_MAX_ITEMCNT" val="1"/>
  <p:tag name="KSO_WM_DIAGRAM_MIN_ITEMCNT" val="1"/>
  <p:tag name="KSO_WM_DIAGRAM_VIRTUALLY_FRAME" val="{&quot;height&quot;:308.7500001513864,&quot;left&quot;:71.44999694824219,&quot;top&quot;:140.6,&quot;width&quot;:316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73_1*l_h_a*1_1_1"/>
  <p:tag name="KSO_WM_TEMPLATE_CATEGORY" val="diagram"/>
  <p:tag name="KSO_WM_TEMPLATE_INDEX" val="20237973"/>
  <p:tag name="KSO_WM_UNIT_LAYERLEVEL" val="1_1_1"/>
  <p:tag name="KSO_WM_TAG_VERSION" val="3.0"/>
  <p:tag name="KSO_WM_BEAUTIFY_FLAG" val="#wm#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78.xml><?xml version="1.0" encoding="utf-8"?>
<p:tagLst xmlns:p="http://schemas.openxmlformats.org/presentationml/2006/main">
  <p:tag name="KSO_WM_DIAGRAM_MAX_ITEMCNT" val="1"/>
  <p:tag name="KSO_WM_DIAGRAM_MIN_ITEMCNT" val="1"/>
  <p:tag name="KSO_WM_DIAGRAM_VIRTUALLY_FRAME" val="{&quot;height&quot;:308.7500001513864,&quot;left&quot;:71.44999694824219,&quot;top&quot;:140.6,&quot;width&quot;:316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73_1*l_h_f*1_1_1"/>
  <p:tag name="KSO_WM_TEMPLATE_CATEGORY" val="diagram"/>
  <p:tag name="KSO_WM_TEMPLATE_INDEX" val="20237973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PRESET_TEXT" val="Presentations are communication tools that can be used as demonstrations."/>
  <p:tag name="KSO_WM_UNIT_USESOURCEFORMAT_APPLY" val="1"/>
</p:tagLst>
</file>

<file path=ppt/tags/tag79.xml><?xml version="1.0" encoding="utf-8"?>
<p:tagLst xmlns:p="http://schemas.openxmlformats.org/presentationml/2006/main">
  <p:tag name="KSO_WM_SLIDE_ID" val="custom20238406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1"/>
  <p:tag name="KSO_WM_SLIDE_INDEX" val="1"/>
  <p:tag name="KSO_WM_SLIDE_SIZE" val="316.1*85.55"/>
  <p:tag name="KSO_WM_SLIDE_POSITION" val="71.45*363.8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8406"/>
  <p:tag name="KSO_WM_SLIDE_LAYOUT" val="a_d_l"/>
  <p:tag name="KSO_WM_SLIDE_LAYOUT_CNT" val="1_1_1"/>
  <p:tag name="KSO_WM_SPECIAL_SOURCE" val="bdnull"/>
</p:tagLst>
</file>

<file path=ppt/tags/tag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4462_1*a*1"/>
  <p:tag name="KSO_WM_TEMPLATE_CATEGORY" val="custom"/>
  <p:tag name="KSO_WM_TEMPLATE_INDEX" val="20234462"/>
  <p:tag name="KSO_WM_UNIT_LAYERLEVEL" val="1"/>
  <p:tag name="KSO_WM_TAG_VERSION" val="3.0"/>
  <p:tag name="KSO_WM_BEAUTIFY_FLAG" val="#wm#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4461_1*l_h_a*1_4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8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4461_1*l_h_f*1_4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8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4461_1*l_h_a*1_1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8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4461_1*l_h_f*1_1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8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4461_1*l_h_a*1_2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Your title here"/>
  <p:tag name="KSO_WM_UNIT_USESOURCEFORMAT_APPLY" val="1"/>
</p:tagLst>
</file>

<file path=ppt/tags/tag8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4461_1*l_h_f*1_3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Presentations are communication tools"/>
  <p:tag name="KSO_WM_UNIT_USESOURCEFORMAT_APPLY" val="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4461_1*l_h_i*1_1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01"/>
  <p:tag name="KSO_WM_UNIT_USESOURCEFORMAT_APPLY" val="1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4461_1*l_h_i*1_3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400000005960464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4"/>
  <p:tag name="KSO_WM_UNIT_TEXT_FILL_FORE_SCHEMECOLOR_INDEX" val="1"/>
  <p:tag name="KSO_WM_UNIT_TEXT_FILL_TYPE" val="1"/>
  <p:tag name="KSO_WM_UNIT_PRESET_TEXT" val="03"/>
  <p:tag name="KSO_WM_UNIT_USESOURCEFORMAT_APPLY" val="1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4461_1*l_h_i*1_4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10000000149011612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1"/>
  <p:tag name="KSO_WM_UNIT_TEXT_FILL_FORE_SCHEMECOLOR_INDEX" val="1"/>
  <p:tag name="KSO_WM_UNIT_TEXT_FILL_TYPE" val="1"/>
  <p:tag name="KSO_WM_UNIT_PRESET_TEXT" val="04"/>
  <p:tag name="KSO_WM_UNIT_USESOURCEFORMAT_APPLY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4461_1*l_h_i*1_2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5"/>
  <p:tag name="KSO_WM_UNIT_TEXT_FILL_FORE_SCHEMECOLOR_INDEX" val="2"/>
  <p:tag name="KSO_WM_UNIT_TEXT_FILL_TYPE" val="1"/>
  <p:tag name="KSO_WM_UNIT_USESOURCEFORMAT_APPLY" val="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4461_1*l_h_i*1_3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400000005960464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4"/>
  <p:tag name="KSO_WM_UNIT_TEXT_FILL_FORE_SCHEMECOLOR_INDEX" val="2"/>
  <p:tag name="KSO_WM_UNIT_TEXT_FILL_TYPE" val="1"/>
  <p:tag name="KSO_WM_UNIT_USESOURCEFORMAT_APPLY" val="1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diagram20234461_1*l_h_i*1_6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30000001192092896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3"/>
  <p:tag name="KSO_WM_UNIT_TEXT_FILL_FORE_SCHEMECOLOR_INDEX" val="2"/>
  <p:tag name="KSO_WM_UNIT_TEXT_FILL_TYPE" val="1"/>
  <p:tag name="KSO_WM_UNIT_USESOURCEFORMAT_APPLY" val="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4461_1*l_h_i*1_5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20000000298023224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2"/>
  <p:tag name="KSO_WM_UNIT_TEXT_FILL_FORE_SCHEMECOLOR_INDEX" val="2"/>
  <p:tag name="KSO_WM_UNIT_TEXT_FILL_TYPE" val="1"/>
  <p:tag name="KSO_WM_UNIT_USESOURCEFORMAT_APPLY" val="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4461_1*l_h_i*1_4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.10000000149011612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1"/>
  <p:tag name="KSO_WM_UNIT_TEXT_FILL_FORE_SCHEMECOLOR_INDEX" val="2"/>
  <p:tag name="KSO_WM_UNIT_TEXT_FILL_TYPE" val="1"/>
  <p:tag name="KSO_WM_UNIT_USESOURCEFORMAT_APPLY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4461_1*l_h_i*1_1_2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5_1"/>
  <p:tag name="KSO_WM_UNIT_ID" val="diagram20234461_1*l_h_x*1_5_1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93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4_3"/>
  <p:tag name="KSO_WM_UNIT_ID" val="diagram20234461_1*l_h_x*1_4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68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3"/>
  <p:tag name="KSO_WM_UNIT_ID" val="diagram20234461_1*l_h_x*1_1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82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2_3"/>
  <p:tag name="KSO_WM_UNIT_ID" val="diagram20234461_1*l_h_x*1_2_3"/>
  <p:tag name="KSO_WM_TEMPLATE_CATEGORY" val="diagram"/>
  <p:tag name="KSO_WM_TEMPLATE_INDEX" val="20234461"/>
  <p:tag name="KSO_WM_UNIT_LAYERLEVEL" val="1_1_1"/>
  <p:tag name="KSO_WM_TAG_VERSION" val="3.0"/>
  <p:tag name="KSO_WM_BEAUTIFY_FLAG" val="#wm#"/>
  <p:tag name="KSO_WM_UNIT_VALUE" val="100*100"/>
  <p:tag name="KSO_WM_DIAGRAM_VERSION" val="3"/>
  <p:tag name="KSO_WM_DIAGRAM_COLOR_TRICK" val="1"/>
  <p:tag name="KSO_WM_DIAGRAM_COLOR_TEXT_CAN_REMOVE" val="n"/>
  <p:tag name="KSO_WM_DIAGRAM_MAX_ITEMCNT" val="6"/>
  <p:tag name="KSO_WM_DIAGRAM_MIN_ITEMCNT" val="6"/>
  <p:tag name="KSO_WM_DIAGRAM_VIRTUALLY_FRAME" val="{&quot;height&quot;:384.7823791503906,&quot;left&quot;:64.1,&quot;top&quot;:99.96683229918135,&quot;width&quot;:831.8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紫金">
      <a:dk1>
        <a:srgbClr val="000000"/>
      </a:dk1>
      <a:lt1>
        <a:srgbClr val="FFFFFF"/>
      </a:lt1>
      <a:dk2>
        <a:srgbClr val="140831"/>
      </a:dk2>
      <a:lt2>
        <a:srgbClr val="ECE6FA"/>
      </a:lt2>
      <a:accent1>
        <a:srgbClr val="D9AB7D"/>
      </a:accent1>
      <a:accent2>
        <a:srgbClr val="27125A"/>
      </a:accent2>
      <a:accent3>
        <a:srgbClr val="63489A"/>
      </a:accent3>
      <a:accent4>
        <a:srgbClr val="FF8001"/>
      </a:accent4>
      <a:accent5>
        <a:srgbClr val="4B4BE5"/>
      </a:accent5>
      <a:accent6>
        <a:srgbClr val="29D5AF"/>
      </a:accent6>
      <a:hlink>
        <a:srgbClr val="0563C1"/>
      </a:hlink>
      <a:folHlink>
        <a:srgbClr val="954F72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6831</Words>
  <Application>WPS Presentation</Application>
  <PresentationFormat>Widescreen</PresentationFormat>
  <Paragraphs>376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8" baseType="lpstr">
      <vt:lpstr>Arial</vt:lpstr>
      <vt:lpstr>SimSun</vt:lpstr>
      <vt:lpstr>Wingdings</vt:lpstr>
      <vt:lpstr>Times New Roman</vt:lpstr>
      <vt:lpstr>sans-serif</vt:lpstr>
      <vt:lpstr>Segoe Print</vt:lpstr>
      <vt:lpstr>Calibri Light</vt:lpstr>
      <vt:lpstr>Calibri</vt:lpstr>
      <vt:lpstr>Microsoft YaHei</vt:lpstr>
      <vt:lpstr>Arial Unicode MS</vt:lpstr>
      <vt:lpstr>Manrope ExtraBold</vt:lpstr>
      <vt:lpstr>Agency FB</vt:lpstr>
      <vt:lpstr>Arial Rounded MT Bold</vt:lpstr>
      <vt:lpstr>Times New Roman</vt:lpstr>
      <vt:lpstr>Office Theme</vt:lpstr>
      <vt:lpstr>1_Office Theme</vt:lpstr>
      <vt:lpstr>Predicting Workforce Automation Risk by 2030: A  Supervised Classification Model Leveraging Multi-Dimensional Skill Features</vt:lpstr>
      <vt:lpstr>Problem Background</vt:lpstr>
      <vt:lpstr>Problem Statement</vt:lpstr>
      <vt:lpstr> Project Objectives </vt:lpstr>
      <vt:lpstr>Commonly used Tooles  and there purpose </vt:lpstr>
      <vt:lpstr>Step by step Methodology Model </vt:lpstr>
      <vt:lpstr>Define Data Source , Collection Process and Data Structure and Attributes </vt:lpstr>
      <vt:lpstr>EDA steps and findings</vt:lpstr>
      <vt:lpstr>EDA steps and findings</vt:lpstr>
      <vt:lpstr>EDA steps and findings</vt:lpstr>
      <vt:lpstr>EDA steps and findings</vt:lpstr>
      <vt:lpstr>Prepossessing steps and why these steps are used</vt:lpstr>
      <vt:lpstr>Prepossessing steps and why these steps are used</vt:lpstr>
      <vt:lpstr>Final applied analysis steps and why</vt:lpstr>
      <vt:lpstr>Final applied analysis steps and why</vt:lpstr>
      <vt:lpstr>Results and Discussion</vt:lpstr>
      <vt:lpstr>Results and Discussion</vt:lpstr>
      <vt:lpstr>Results and Discussion</vt:lpstr>
      <vt:lpstr>Results and Discussion</vt:lpstr>
      <vt:lpstr>Conclusion</vt:lpstr>
      <vt:lpstr>Conclusion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ALI</dc:creator>
  <cp:lastModifiedBy>HASAN wajid</cp:lastModifiedBy>
  <cp:revision>11</cp:revision>
  <dcterms:created xsi:type="dcterms:W3CDTF">2025-07-23T00:59:00Z</dcterms:created>
  <dcterms:modified xsi:type="dcterms:W3CDTF">2025-12-18T05:54:39Z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DFAA1D5B360C4B9BAA9DBCB2FB44075A_11</vt:lpwstr>
  </property>
  <property fmtid="{D5CDD505-2E9C-101B-9397-08002B2CF9AE}" pid="3" name="KSOProductBuildVer">
    <vt:lpwstr>1033-12.2.0.23155</vt:lpwstr>
  </property>
</Properties>
</file>

<file path=docProps/thumbnail.jpeg>
</file>